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77777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74" autoAdjust="0"/>
    <p:restoredTop sz="89930" autoAdjust="0"/>
  </p:normalViewPr>
  <p:slideViewPr>
    <p:cSldViewPr snapToGrid="0">
      <p:cViewPr varScale="1">
        <p:scale>
          <a:sx n="151" d="100"/>
          <a:sy n="151" d="100"/>
        </p:scale>
        <p:origin x="984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DF1F43-CAB0-4B3F-8EA6-F24FF17FC8F7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FAD05C-91C2-4F7A-B42F-19C1E537DC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1624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FAD05C-91C2-4F7A-B42F-19C1E537DC8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92657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FAD05C-91C2-4F7A-B42F-19C1E537DC8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99376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6059C4-D698-D3C8-0D66-7A405833C0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5E9AEA36-9721-6D48-0EC3-B49440CBAF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09301A5-9678-EB01-6B7D-012D40738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C8D39-7F85-4302-8565-EC9F535CDD4D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1688333-0D06-B2EE-3C76-65828BD38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C700A8C-A681-0042-F28C-A813D7749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E709-5908-46C6-A294-FBF71E0B98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2632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3ED353D-1F43-4AB1-2266-1014F65F3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09D7D3E-A66F-78E9-EF42-A375E773A2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B910341-D903-AAFC-AE7F-CD22169E0A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C8D39-7F85-4302-8565-EC9F535CDD4D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1716882-EAE9-2E0D-4FC2-ACDAD9300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C4B79B5-2A1F-4141-8F8A-1BA46403D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E709-5908-46C6-A294-FBF71E0B98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934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37B7276-4F6F-3959-7DCA-898C0BC3F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1CBD93E-36F7-2908-8F2C-ACB88596A8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F605122-270C-C3FA-221A-9694E95891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C8D39-7F85-4302-8565-EC9F535CDD4D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463C2F7-2E30-A11C-8D04-78A2D2203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744F109-B23C-FA4C-9F60-9902813D8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E709-5908-46C6-A294-FBF71E0B98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38555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0BFBE18-EF56-68C3-790A-6ADD04CD5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78E308E-7FED-439F-5584-F293B726DB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744C689-B40C-35E3-63A1-E1FCA84D97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B4E1627-D818-992F-74F7-EB0EF4AF06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C8D39-7F85-4302-8565-EC9F535CDD4D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A6AD95D-B431-CA6A-0773-B4E206993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1C0CCDF-5143-036D-24CE-03E517253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E709-5908-46C6-A294-FBF71E0B98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8806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092044-2066-E3C2-65FC-1D45357276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1F9CCC5-BB4D-ED2E-1CC6-043D1C3267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C6B632C-7BF2-712D-74FD-29D7C7ED7A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223C5D49-5653-8487-F341-7D2A7A9973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8FBE9BBE-7713-A6D9-7707-B9F1EFBC7D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1284F115-590F-8662-9B7D-F55452C0B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C8D39-7F85-4302-8565-EC9F535CDD4D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CDCE9922-79B5-E81E-7C65-5C7F47CEA4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A738635B-624E-8819-73AC-C05F08DF9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E709-5908-46C6-A294-FBF71E0B98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6957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180A5F-C4E5-1610-410A-153FC6E2A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5A76781-B4CB-5370-C888-84AB69C90B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C8D39-7F85-4302-8565-EC9F535CDD4D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87EFEDCC-4F3A-32C4-1528-567A91DA69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50C97ACB-0282-EA7C-E6D2-EA53AF411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E709-5908-46C6-A294-FBF71E0B98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39153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3156A18F-660C-F7B0-9FFC-2E36BC8322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C8D39-7F85-4302-8565-EC9F535CDD4D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ED3FAF6A-2A69-4872-0DE2-9BC0069C5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32F9283-DAA3-F902-638B-E812AE1FF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E709-5908-46C6-A294-FBF71E0B98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07433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14595B8-5D8E-939E-0A91-873A8682F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3BA27B3-2EB3-69AD-36C3-C7FE217009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1C642E1-DFE3-EBA4-37E6-DDC352CA5B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E38BD93-4BEF-4491-D71E-334BE2FE4B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C8D39-7F85-4302-8565-EC9F535CDD4D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D63A210-F408-354B-21DF-D9E5F63963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0AF4842-FBC4-BE35-19B3-0E97D32AA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E709-5908-46C6-A294-FBF71E0B98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2643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6181A58-D3E9-DAAA-34D8-62995C6C71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7431B058-EF32-0BA9-E1B1-0E390A31BF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537F3E4-5DDE-822A-4100-BE389635B2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848FC5C-1D01-82C1-29AF-8D0E42A75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C8D39-7F85-4302-8565-EC9F535CDD4D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42008F0-BC16-AA29-94FB-5DDB9A427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E2C5B13-7E6B-5E81-ED21-187BAAA72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E709-5908-46C6-A294-FBF71E0B98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02662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B395A1-855B-7293-B5C1-67B26B40F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88728F7-79C6-7743-5E3A-37C2130AA0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DB85B1D-24DC-3816-333B-288BC8AA35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C8D39-7F85-4302-8565-EC9F535CDD4D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3446134-D7FA-40D2-F876-AF0422F53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2A6B611-7875-B090-A295-19D0EFBFF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E709-5908-46C6-A294-FBF71E0B98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5911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770D483C-13D4-D58A-2FD2-A72D066BE4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7B3B4FC-DE51-58BA-C954-A15508F48D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8447262-453B-18BC-D305-006254CC71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C8D39-7F85-4302-8565-EC9F535CDD4D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BF46D84-A585-14FB-5915-C80A1F6A6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CFE57AA-C036-A889-20B1-09A411E13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E709-5908-46C6-A294-FBF71E0B98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647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780E4EDA-BF3E-C702-E716-C72C456F4A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ECE7BE7-26AA-A42F-C8CE-ECD1C1AFFE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21B5BB0-3208-578B-1C4A-5039C14DDB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4C8D39-7F85-4302-8565-EC9F535CDD4D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8B3A589-B061-E3CF-3F14-A3CCB495A0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2097F6C-5D16-556B-BD70-D7F4D19B1A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AAE709-5908-46C6-A294-FBF71E0B98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1025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jp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B747DD79-C728-48DC-D7CE-49C1545552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1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995"/>
            <a:ext cx="12192000" cy="6845508"/>
          </a:xfrm>
          <a:prstGeom prst="rect">
            <a:avLst/>
          </a:prstGeom>
        </p:spPr>
      </p:pic>
      <p:sp>
        <p:nvSpPr>
          <p:cNvPr id="7" name="直角三角形 3">
            <a:extLst>
              <a:ext uri="{FF2B5EF4-FFF2-40B4-BE49-F238E27FC236}">
                <a16:creationId xmlns:a16="http://schemas.microsoft.com/office/drawing/2014/main" id="{44270571-A231-58EE-1FE9-EE742587AE0E}"/>
              </a:ext>
            </a:extLst>
          </p:cNvPr>
          <p:cNvSpPr/>
          <p:nvPr/>
        </p:nvSpPr>
        <p:spPr>
          <a:xfrm flipV="1">
            <a:off x="1553944" y="7749"/>
            <a:ext cx="6712374" cy="3602038"/>
          </a:xfrm>
          <a:custGeom>
            <a:avLst/>
            <a:gdLst>
              <a:gd name="connsiteX0" fmla="*/ 0 w 1051965"/>
              <a:gd name="connsiteY0" fmla="*/ 3536219 h 3536219"/>
              <a:gd name="connsiteX1" fmla="*/ 0 w 1051965"/>
              <a:gd name="connsiteY1" fmla="*/ 0 h 3536219"/>
              <a:gd name="connsiteX2" fmla="*/ 1051965 w 1051965"/>
              <a:gd name="connsiteY2" fmla="*/ 3536219 h 3536219"/>
              <a:gd name="connsiteX3" fmla="*/ 0 w 1051965"/>
              <a:gd name="connsiteY3" fmla="*/ 3536219 h 3536219"/>
              <a:gd name="connsiteX0-1" fmla="*/ 0 w 2613727"/>
              <a:gd name="connsiteY0-2" fmla="*/ 4094569 h 4094569"/>
              <a:gd name="connsiteX1-3" fmla="*/ 2613727 w 2613727"/>
              <a:gd name="connsiteY1-4" fmla="*/ 0 h 4094569"/>
              <a:gd name="connsiteX2-5" fmla="*/ 1051965 w 2613727"/>
              <a:gd name="connsiteY2-6" fmla="*/ 4094569 h 4094569"/>
              <a:gd name="connsiteX3-7" fmla="*/ 0 w 2613727"/>
              <a:gd name="connsiteY3-8" fmla="*/ 4094569 h 4094569"/>
              <a:gd name="connsiteX0-9" fmla="*/ 0 w 2613727"/>
              <a:gd name="connsiteY0-10" fmla="*/ 4094569 h 4094569"/>
              <a:gd name="connsiteX1-11" fmla="*/ 2613727 w 2613727"/>
              <a:gd name="connsiteY1-12" fmla="*/ 0 h 4094569"/>
              <a:gd name="connsiteX2-13" fmla="*/ 969415 w 2613727"/>
              <a:gd name="connsiteY2-14" fmla="*/ 4081869 h 4094569"/>
              <a:gd name="connsiteX3-15" fmla="*/ 0 w 2613727"/>
              <a:gd name="connsiteY3-16" fmla="*/ 4094569 h 4094569"/>
              <a:gd name="connsiteX0-17" fmla="*/ 0 w 2613727"/>
              <a:gd name="connsiteY0-18" fmla="*/ 4094569 h 4094569"/>
              <a:gd name="connsiteX1-19" fmla="*/ 2613727 w 2613727"/>
              <a:gd name="connsiteY1-20" fmla="*/ 0 h 4094569"/>
              <a:gd name="connsiteX2-21" fmla="*/ 982115 w 2613727"/>
              <a:gd name="connsiteY2-22" fmla="*/ 4088219 h 4094569"/>
              <a:gd name="connsiteX3-23" fmla="*/ 0 w 2613727"/>
              <a:gd name="connsiteY3-24" fmla="*/ 4094569 h 4094569"/>
              <a:gd name="connsiteX0-25" fmla="*/ 0 w 2613727"/>
              <a:gd name="connsiteY0-26" fmla="*/ 4094569 h 4094569"/>
              <a:gd name="connsiteX1-27" fmla="*/ 2613727 w 2613727"/>
              <a:gd name="connsiteY1-28" fmla="*/ 0 h 4094569"/>
              <a:gd name="connsiteX2-29" fmla="*/ 982115 w 2613727"/>
              <a:gd name="connsiteY2-30" fmla="*/ 4088219 h 4094569"/>
              <a:gd name="connsiteX3-31" fmla="*/ 0 w 2613727"/>
              <a:gd name="connsiteY3-32" fmla="*/ 4094569 h 4094569"/>
              <a:gd name="connsiteX0-33" fmla="*/ 0 w 2613727"/>
              <a:gd name="connsiteY0-34" fmla="*/ 4094569 h 4094569"/>
              <a:gd name="connsiteX1-35" fmla="*/ 2613727 w 2613727"/>
              <a:gd name="connsiteY1-36" fmla="*/ 0 h 4094569"/>
              <a:gd name="connsiteX2-37" fmla="*/ 982115 w 2613727"/>
              <a:gd name="connsiteY2-38" fmla="*/ 4088219 h 4094569"/>
              <a:gd name="connsiteX3-39" fmla="*/ 0 w 2613727"/>
              <a:gd name="connsiteY3-40" fmla="*/ 4094569 h 4094569"/>
              <a:gd name="connsiteX0-41" fmla="*/ 0 w 2613727"/>
              <a:gd name="connsiteY0-42" fmla="*/ 4094569 h 4094569"/>
              <a:gd name="connsiteX1-43" fmla="*/ 2613727 w 2613727"/>
              <a:gd name="connsiteY1-44" fmla="*/ 0 h 4094569"/>
              <a:gd name="connsiteX2-45" fmla="*/ 982115 w 2613727"/>
              <a:gd name="connsiteY2-46" fmla="*/ 4088219 h 4094569"/>
              <a:gd name="connsiteX3-47" fmla="*/ 0 w 2613727"/>
              <a:gd name="connsiteY3-48" fmla="*/ 4094569 h 4094569"/>
              <a:gd name="connsiteX0-49" fmla="*/ 0 w 2613727"/>
              <a:gd name="connsiteY0-50" fmla="*/ 4094569 h 4094569"/>
              <a:gd name="connsiteX1-51" fmla="*/ 2613727 w 2613727"/>
              <a:gd name="connsiteY1-52" fmla="*/ 0 h 4094569"/>
              <a:gd name="connsiteX2-53" fmla="*/ 982115 w 2613727"/>
              <a:gd name="connsiteY2-54" fmla="*/ 4088219 h 4094569"/>
              <a:gd name="connsiteX3-55" fmla="*/ 0 w 2613727"/>
              <a:gd name="connsiteY3-56" fmla="*/ 4094569 h 4094569"/>
              <a:gd name="connsiteX0-57" fmla="*/ 0 w 2613727"/>
              <a:gd name="connsiteY0-58" fmla="*/ 4094569 h 4094569"/>
              <a:gd name="connsiteX1-59" fmla="*/ 2613727 w 2613727"/>
              <a:gd name="connsiteY1-60" fmla="*/ 0 h 4094569"/>
              <a:gd name="connsiteX2-61" fmla="*/ 982115 w 2613727"/>
              <a:gd name="connsiteY2-62" fmla="*/ 4088219 h 4094569"/>
              <a:gd name="connsiteX3-63" fmla="*/ 0 w 2613727"/>
              <a:gd name="connsiteY3-64" fmla="*/ 4094569 h 4094569"/>
              <a:gd name="connsiteX0-65" fmla="*/ 0 w 2613727"/>
              <a:gd name="connsiteY0-66" fmla="*/ 4094569 h 4094569"/>
              <a:gd name="connsiteX1-67" fmla="*/ 2613727 w 2613727"/>
              <a:gd name="connsiteY1-68" fmla="*/ 0 h 4094569"/>
              <a:gd name="connsiteX2-69" fmla="*/ 982115 w 2613727"/>
              <a:gd name="connsiteY2-70" fmla="*/ 4088219 h 4094569"/>
              <a:gd name="connsiteX3-71" fmla="*/ 0 w 2613727"/>
              <a:gd name="connsiteY3-72" fmla="*/ 4094569 h 4094569"/>
              <a:gd name="connsiteX0-73" fmla="*/ 0 w 2613727"/>
              <a:gd name="connsiteY0-74" fmla="*/ 4094569 h 4094569"/>
              <a:gd name="connsiteX1-75" fmla="*/ 2613727 w 2613727"/>
              <a:gd name="connsiteY1-76" fmla="*/ 0 h 4094569"/>
              <a:gd name="connsiteX2-77" fmla="*/ 982115 w 2613727"/>
              <a:gd name="connsiteY2-78" fmla="*/ 4088219 h 4094569"/>
              <a:gd name="connsiteX3-79" fmla="*/ 0 w 2613727"/>
              <a:gd name="connsiteY3-80" fmla="*/ 4094569 h 4094569"/>
              <a:gd name="connsiteX0-81" fmla="*/ 0 w 2613727"/>
              <a:gd name="connsiteY0-82" fmla="*/ 4094569 h 4094569"/>
              <a:gd name="connsiteX1-83" fmla="*/ 2613727 w 2613727"/>
              <a:gd name="connsiteY1-84" fmla="*/ 0 h 4094569"/>
              <a:gd name="connsiteX2-85" fmla="*/ 982115 w 2613727"/>
              <a:gd name="connsiteY2-86" fmla="*/ 4088219 h 4094569"/>
              <a:gd name="connsiteX3-87" fmla="*/ 0 w 2613727"/>
              <a:gd name="connsiteY3-88" fmla="*/ 4094569 h 4094569"/>
              <a:gd name="connsiteX0-89" fmla="*/ 0 w 2766127"/>
              <a:gd name="connsiteY0-90" fmla="*/ 4050119 h 4050119"/>
              <a:gd name="connsiteX1-91" fmla="*/ 2766127 w 2766127"/>
              <a:gd name="connsiteY1-92" fmla="*/ 0 h 4050119"/>
              <a:gd name="connsiteX2-93" fmla="*/ 982115 w 2766127"/>
              <a:gd name="connsiteY2-94" fmla="*/ 4043769 h 4050119"/>
              <a:gd name="connsiteX3-95" fmla="*/ 0 w 2766127"/>
              <a:gd name="connsiteY3-96" fmla="*/ 4050119 h 4050119"/>
              <a:gd name="connsiteX0-97" fmla="*/ 0 w 2766127"/>
              <a:gd name="connsiteY0-98" fmla="*/ 4050119 h 4050119"/>
              <a:gd name="connsiteX1-99" fmla="*/ 2766127 w 2766127"/>
              <a:gd name="connsiteY1-100" fmla="*/ 0 h 4050119"/>
              <a:gd name="connsiteX2-101" fmla="*/ 982115 w 2766127"/>
              <a:gd name="connsiteY2-102" fmla="*/ 4043769 h 4050119"/>
              <a:gd name="connsiteX3-103" fmla="*/ 0 w 2766127"/>
              <a:gd name="connsiteY3-104" fmla="*/ 4050119 h 4050119"/>
              <a:gd name="connsiteX0-105" fmla="*/ 0 w 2766127"/>
              <a:gd name="connsiteY0-106" fmla="*/ 4050119 h 4050119"/>
              <a:gd name="connsiteX1-107" fmla="*/ 2766127 w 2766127"/>
              <a:gd name="connsiteY1-108" fmla="*/ 0 h 4050119"/>
              <a:gd name="connsiteX2-109" fmla="*/ 982115 w 2766127"/>
              <a:gd name="connsiteY2-110" fmla="*/ 4043769 h 4050119"/>
              <a:gd name="connsiteX3-111" fmla="*/ 0 w 2766127"/>
              <a:gd name="connsiteY3-112" fmla="*/ 4050119 h 4050119"/>
              <a:gd name="connsiteX0-113" fmla="*/ 0 w 2766127"/>
              <a:gd name="connsiteY0-114" fmla="*/ 4050119 h 4050119"/>
              <a:gd name="connsiteX1-115" fmla="*/ 2766127 w 2766127"/>
              <a:gd name="connsiteY1-116" fmla="*/ 0 h 4050119"/>
              <a:gd name="connsiteX2-117" fmla="*/ 982115 w 2766127"/>
              <a:gd name="connsiteY2-118" fmla="*/ 4043769 h 4050119"/>
              <a:gd name="connsiteX3-119" fmla="*/ 0 w 2766127"/>
              <a:gd name="connsiteY3-120" fmla="*/ 4050119 h 4050119"/>
              <a:gd name="connsiteX0-121" fmla="*/ 0 w 2766127"/>
              <a:gd name="connsiteY0-122" fmla="*/ 4050119 h 4050119"/>
              <a:gd name="connsiteX1-123" fmla="*/ 2766127 w 2766127"/>
              <a:gd name="connsiteY1-124" fmla="*/ 0 h 4050119"/>
              <a:gd name="connsiteX2-125" fmla="*/ 982115 w 2766127"/>
              <a:gd name="connsiteY2-126" fmla="*/ 4043769 h 4050119"/>
              <a:gd name="connsiteX3-127" fmla="*/ 0 w 2766127"/>
              <a:gd name="connsiteY3-128" fmla="*/ 4050119 h 4050119"/>
              <a:gd name="connsiteX0-129" fmla="*/ 0 w 2766127"/>
              <a:gd name="connsiteY0-130" fmla="*/ 4050119 h 4050119"/>
              <a:gd name="connsiteX1-131" fmla="*/ 2766127 w 2766127"/>
              <a:gd name="connsiteY1-132" fmla="*/ 0 h 4050119"/>
              <a:gd name="connsiteX2-133" fmla="*/ 982115 w 2766127"/>
              <a:gd name="connsiteY2-134" fmla="*/ 4043769 h 4050119"/>
              <a:gd name="connsiteX3-135" fmla="*/ 0 w 2766127"/>
              <a:gd name="connsiteY3-136" fmla="*/ 4050119 h 4050119"/>
              <a:gd name="connsiteX0-137" fmla="*/ 0 w 2766127"/>
              <a:gd name="connsiteY0-138" fmla="*/ 4050119 h 4050119"/>
              <a:gd name="connsiteX1-139" fmla="*/ 2766127 w 2766127"/>
              <a:gd name="connsiteY1-140" fmla="*/ 0 h 4050119"/>
              <a:gd name="connsiteX2-141" fmla="*/ 963065 w 2766127"/>
              <a:gd name="connsiteY2-142" fmla="*/ 4043769 h 4050119"/>
              <a:gd name="connsiteX3-143" fmla="*/ 0 w 2766127"/>
              <a:gd name="connsiteY3-144" fmla="*/ 4050119 h 4050119"/>
              <a:gd name="connsiteX0-145" fmla="*/ 0 w 2766127"/>
              <a:gd name="connsiteY0-146" fmla="*/ 4050119 h 4050119"/>
              <a:gd name="connsiteX1-147" fmla="*/ 2766127 w 2766127"/>
              <a:gd name="connsiteY1-148" fmla="*/ 0 h 4050119"/>
              <a:gd name="connsiteX2-149" fmla="*/ 994815 w 2766127"/>
              <a:gd name="connsiteY2-150" fmla="*/ 4031069 h 4050119"/>
              <a:gd name="connsiteX3-151" fmla="*/ 0 w 2766127"/>
              <a:gd name="connsiteY3-152" fmla="*/ 4050119 h 4050119"/>
              <a:gd name="connsiteX0-153" fmla="*/ 0 w 2766127"/>
              <a:gd name="connsiteY0-154" fmla="*/ 4050119 h 4050119"/>
              <a:gd name="connsiteX1-155" fmla="*/ 2766127 w 2766127"/>
              <a:gd name="connsiteY1-156" fmla="*/ 0 h 4050119"/>
              <a:gd name="connsiteX2-157" fmla="*/ 994815 w 2766127"/>
              <a:gd name="connsiteY2-158" fmla="*/ 4031069 h 4050119"/>
              <a:gd name="connsiteX3-159" fmla="*/ 0 w 2766127"/>
              <a:gd name="connsiteY3-160" fmla="*/ 4050119 h 4050119"/>
              <a:gd name="connsiteX0-161" fmla="*/ 0 w 2766127"/>
              <a:gd name="connsiteY0-162" fmla="*/ 4050119 h 4050119"/>
              <a:gd name="connsiteX1-163" fmla="*/ 2766127 w 2766127"/>
              <a:gd name="connsiteY1-164" fmla="*/ 0 h 4050119"/>
              <a:gd name="connsiteX2-165" fmla="*/ 994815 w 2766127"/>
              <a:gd name="connsiteY2-166" fmla="*/ 4031069 h 4050119"/>
              <a:gd name="connsiteX3-167" fmla="*/ 0 w 2766127"/>
              <a:gd name="connsiteY3-168" fmla="*/ 4050119 h 4050119"/>
              <a:gd name="connsiteX0-169" fmla="*/ 0 w 2766127"/>
              <a:gd name="connsiteY0-170" fmla="*/ 4050119 h 4050119"/>
              <a:gd name="connsiteX1-171" fmla="*/ 2766127 w 2766127"/>
              <a:gd name="connsiteY1-172" fmla="*/ 0 h 4050119"/>
              <a:gd name="connsiteX2-173" fmla="*/ 994815 w 2766127"/>
              <a:gd name="connsiteY2-174" fmla="*/ 4031069 h 4050119"/>
              <a:gd name="connsiteX3-175" fmla="*/ 0 w 2766127"/>
              <a:gd name="connsiteY3-176" fmla="*/ 4050119 h 4050119"/>
              <a:gd name="connsiteX0-177" fmla="*/ 0 w 2766127"/>
              <a:gd name="connsiteY0-178" fmla="*/ 4050119 h 4050119"/>
              <a:gd name="connsiteX1-179" fmla="*/ 2766127 w 2766127"/>
              <a:gd name="connsiteY1-180" fmla="*/ 0 h 4050119"/>
              <a:gd name="connsiteX2-181" fmla="*/ 994815 w 2766127"/>
              <a:gd name="connsiteY2-182" fmla="*/ 4031069 h 4050119"/>
              <a:gd name="connsiteX3-183" fmla="*/ 0 w 2766127"/>
              <a:gd name="connsiteY3-184" fmla="*/ 4050119 h 4050119"/>
              <a:gd name="connsiteX0-185" fmla="*/ 0 w 2766127"/>
              <a:gd name="connsiteY0-186" fmla="*/ 4050119 h 4050119"/>
              <a:gd name="connsiteX1-187" fmla="*/ 2766127 w 2766127"/>
              <a:gd name="connsiteY1-188" fmla="*/ 0 h 4050119"/>
              <a:gd name="connsiteX2-189" fmla="*/ 994815 w 2766127"/>
              <a:gd name="connsiteY2-190" fmla="*/ 4031069 h 4050119"/>
              <a:gd name="connsiteX3-191" fmla="*/ 0 w 2766127"/>
              <a:gd name="connsiteY3-192" fmla="*/ 4050119 h 4050119"/>
              <a:gd name="connsiteX0-193" fmla="*/ 0 w 2766127"/>
              <a:gd name="connsiteY0-194" fmla="*/ 4050119 h 4050119"/>
              <a:gd name="connsiteX1-195" fmla="*/ 2766127 w 2766127"/>
              <a:gd name="connsiteY1-196" fmla="*/ 0 h 4050119"/>
              <a:gd name="connsiteX2-197" fmla="*/ 994815 w 2766127"/>
              <a:gd name="connsiteY2-198" fmla="*/ 4031069 h 4050119"/>
              <a:gd name="connsiteX3-199" fmla="*/ 0 w 2766127"/>
              <a:gd name="connsiteY3-200" fmla="*/ 4050119 h 4050119"/>
              <a:gd name="connsiteX0-201" fmla="*/ 0 w 2766127"/>
              <a:gd name="connsiteY0-202" fmla="*/ 4050119 h 4050119"/>
              <a:gd name="connsiteX1-203" fmla="*/ 2766127 w 2766127"/>
              <a:gd name="connsiteY1-204" fmla="*/ 0 h 4050119"/>
              <a:gd name="connsiteX2-205" fmla="*/ 994815 w 2766127"/>
              <a:gd name="connsiteY2-206" fmla="*/ 4031069 h 4050119"/>
              <a:gd name="connsiteX3-207" fmla="*/ 0 w 2766127"/>
              <a:gd name="connsiteY3-208" fmla="*/ 4050119 h 4050119"/>
              <a:gd name="connsiteX0-209" fmla="*/ 0 w 2766127"/>
              <a:gd name="connsiteY0-210" fmla="*/ 4050119 h 4050119"/>
              <a:gd name="connsiteX1-211" fmla="*/ 2766127 w 2766127"/>
              <a:gd name="connsiteY1-212" fmla="*/ 0 h 4050119"/>
              <a:gd name="connsiteX2-213" fmla="*/ 994815 w 2766127"/>
              <a:gd name="connsiteY2-214" fmla="*/ 4031069 h 4050119"/>
              <a:gd name="connsiteX3-215" fmla="*/ 0 w 2766127"/>
              <a:gd name="connsiteY3-216" fmla="*/ 4050119 h 4050119"/>
              <a:gd name="connsiteX0-217" fmla="*/ 0 w 2766127"/>
              <a:gd name="connsiteY0-218" fmla="*/ 4050119 h 4050119"/>
              <a:gd name="connsiteX1-219" fmla="*/ 2766127 w 2766127"/>
              <a:gd name="connsiteY1-220" fmla="*/ 0 h 4050119"/>
              <a:gd name="connsiteX2-221" fmla="*/ 994815 w 2766127"/>
              <a:gd name="connsiteY2-222" fmla="*/ 4031069 h 4050119"/>
              <a:gd name="connsiteX3-223" fmla="*/ 0 w 2766127"/>
              <a:gd name="connsiteY3-224" fmla="*/ 4050119 h 4050119"/>
              <a:gd name="connsiteX0-225" fmla="*/ 0 w 2766127"/>
              <a:gd name="connsiteY0-226" fmla="*/ 4050119 h 4050119"/>
              <a:gd name="connsiteX1-227" fmla="*/ 2766127 w 2766127"/>
              <a:gd name="connsiteY1-228" fmla="*/ 0 h 4050119"/>
              <a:gd name="connsiteX2-229" fmla="*/ 994815 w 2766127"/>
              <a:gd name="connsiteY2-230" fmla="*/ 4031069 h 4050119"/>
              <a:gd name="connsiteX3-231" fmla="*/ 0 w 2766127"/>
              <a:gd name="connsiteY3-232" fmla="*/ 4050119 h 4050119"/>
              <a:gd name="connsiteX0-233" fmla="*/ 0 w 2766127"/>
              <a:gd name="connsiteY0-234" fmla="*/ 4050119 h 4050119"/>
              <a:gd name="connsiteX1-235" fmla="*/ 2766127 w 2766127"/>
              <a:gd name="connsiteY1-236" fmla="*/ 0 h 4050119"/>
              <a:gd name="connsiteX2-237" fmla="*/ 994815 w 2766127"/>
              <a:gd name="connsiteY2-238" fmla="*/ 4031069 h 4050119"/>
              <a:gd name="connsiteX3-239" fmla="*/ 0 w 2766127"/>
              <a:gd name="connsiteY3-240" fmla="*/ 4050119 h 4050119"/>
              <a:gd name="connsiteX0-241" fmla="*/ 0 w 3570460"/>
              <a:gd name="connsiteY0-242" fmla="*/ 3712006 h 3712006"/>
              <a:gd name="connsiteX1-243" fmla="*/ 3570460 w 3570460"/>
              <a:gd name="connsiteY1-244" fmla="*/ 0 h 3712006"/>
              <a:gd name="connsiteX2-245" fmla="*/ 994815 w 3570460"/>
              <a:gd name="connsiteY2-246" fmla="*/ 3692956 h 3712006"/>
              <a:gd name="connsiteX3-247" fmla="*/ 0 w 3570460"/>
              <a:gd name="connsiteY3-248" fmla="*/ 3712006 h 3712006"/>
              <a:gd name="connsiteX0-249" fmla="*/ 0 w 3570460"/>
              <a:gd name="connsiteY0-250" fmla="*/ 3712006 h 3712006"/>
              <a:gd name="connsiteX1-251" fmla="*/ 3570460 w 3570460"/>
              <a:gd name="connsiteY1-252" fmla="*/ 0 h 3712006"/>
              <a:gd name="connsiteX2-253" fmla="*/ 994815 w 3570460"/>
              <a:gd name="connsiteY2-254" fmla="*/ 3692956 h 3712006"/>
              <a:gd name="connsiteX3-255" fmla="*/ 0 w 3570460"/>
              <a:gd name="connsiteY3-256" fmla="*/ 3712006 h 3712006"/>
              <a:gd name="connsiteX0-257" fmla="*/ 0 w 3570460"/>
              <a:gd name="connsiteY0-258" fmla="*/ 3712006 h 3712006"/>
              <a:gd name="connsiteX1-259" fmla="*/ 3570460 w 3570460"/>
              <a:gd name="connsiteY1-260" fmla="*/ 0 h 3712006"/>
              <a:gd name="connsiteX2-261" fmla="*/ 994815 w 3570460"/>
              <a:gd name="connsiteY2-262" fmla="*/ 3692956 h 3712006"/>
              <a:gd name="connsiteX3-263" fmla="*/ 0 w 3570460"/>
              <a:gd name="connsiteY3-264" fmla="*/ 3712006 h 3712006"/>
              <a:gd name="connsiteX0-265" fmla="*/ 0 w 3570460"/>
              <a:gd name="connsiteY0-266" fmla="*/ 3712006 h 3712006"/>
              <a:gd name="connsiteX1-267" fmla="*/ 3570460 w 3570460"/>
              <a:gd name="connsiteY1-268" fmla="*/ 0 h 3712006"/>
              <a:gd name="connsiteX2-269" fmla="*/ 994815 w 3570460"/>
              <a:gd name="connsiteY2-270" fmla="*/ 3692956 h 3712006"/>
              <a:gd name="connsiteX3-271" fmla="*/ 0 w 3570460"/>
              <a:gd name="connsiteY3-272" fmla="*/ 3712006 h 3712006"/>
              <a:gd name="connsiteX0-273" fmla="*/ 0 w 3570460"/>
              <a:gd name="connsiteY0-274" fmla="*/ 3712006 h 3712006"/>
              <a:gd name="connsiteX1-275" fmla="*/ 3570460 w 3570460"/>
              <a:gd name="connsiteY1-276" fmla="*/ 0 h 3712006"/>
              <a:gd name="connsiteX2-277" fmla="*/ 994815 w 3570460"/>
              <a:gd name="connsiteY2-278" fmla="*/ 3692956 h 3712006"/>
              <a:gd name="connsiteX3-279" fmla="*/ 0 w 3570460"/>
              <a:gd name="connsiteY3-280" fmla="*/ 3712006 h 3712006"/>
              <a:gd name="connsiteX0-281" fmla="*/ 0 w 3570460"/>
              <a:gd name="connsiteY0-282" fmla="*/ 3712006 h 3712006"/>
              <a:gd name="connsiteX1-283" fmla="*/ 3570460 w 3570460"/>
              <a:gd name="connsiteY1-284" fmla="*/ 0 h 3712006"/>
              <a:gd name="connsiteX2-285" fmla="*/ 994815 w 3570460"/>
              <a:gd name="connsiteY2-286" fmla="*/ 3692956 h 3712006"/>
              <a:gd name="connsiteX3-287" fmla="*/ 0 w 3570460"/>
              <a:gd name="connsiteY3-288" fmla="*/ 3712006 h 3712006"/>
              <a:gd name="connsiteX0-289" fmla="*/ 0 w 3570460"/>
              <a:gd name="connsiteY0-290" fmla="*/ 3712006 h 3712006"/>
              <a:gd name="connsiteX1-291" fmla="*/ 3570460 w 3570460"/>
              <a:gd name="connsiteY1-292" fmla="*/ 0 h 3712006"/>
              <a:gd name="connsiteX2-293" fmla="*/ 994815 w 3570460"/>
              <a:gd name="connsiteY2-294" fmla="*/ 3692956 h 3712006"/>
              <a:gd name="connsiteX3-295" fmla="*/ 0 w 3570460"/>
              <a:gd name="connsiteY3-296" fmla="*/ 3712006 h 3712006"/>
              <a:gd name="connsiteX0-297" fmla="*/ 0 w 3570460"/>
              <a:gd name="connsiteY0-298" fmla="*/ 3712006 h 3712006"/>
              <a:gd name="connsiteX1-299" fmla="*/ 3570460 w 3570460"/>
              <a:gd name="connsiteY1-300" fmla="*/ 0 h 3712006"/>
              <a:gd name="connsiteX2-301" fmla="*/ 994815 w 3570460"/>
              <a:gd name="connsiteY2-302" fmla="*/ 3692956 h 3712006"/>
              <a:gd name="connsiteX3-303" fmla="*/ 0 w 3570460"/>
              <a:gd name="connsiteY3-304" fmla="*/ 3712006 h 3712006"/>
              <a:gd name="connsiteX0-305" fmla="*/ 2793039 w 3808064"/>
              <a:gd name="connsiteY0-306" fmla="*/ 3329238 h 3329238"/>
              <a:gd name="connsiteX1-307" fmla="*/ 250566 w 3808064"/>
              <a:gd name="connsiteY1-308" fmla="*/ 0 h 3329238"/>
              <a:gd name="connsiteX2-309" fmla="*/ 3787854 w 3808064"/>
              <a:gd name="connsiteY2-310" fmla="*/ 3310188 h 3329238"/>
              <a:gd name="connsiteX3-311" fmla="*/ 2793039 w 3808064"/>
              <a:gd name="connsiteY3-312" fmla="*/ 3329238 h 3329238"/>
              <a:gd name="connsiteX0-313" fmla="*/ 2758934 w 3788027"/>
              <a:gd name="connsiteY0-314" fmla="*/ 3329238 h 3329238"/>
              <a:gd name="connsiteX1-315" fmla="*/ 216461 w 3788027"/>
              <a:gd name="connsiteY1-316" fmla="*/ 0 h 3329238"/>
              <a:gd name="connsiteX2-317" fmla="*/ 3753749 w 3788027"/>
              <a:gd name="connsiteY2-318" fmla="*/ 3310188 h 3329238"/>
              <a:gd name="connsiteX3-319" fmla="*/ 2758934 w 3788027"/>
              <a:gd name="connsiteY3-320" fmla="*/ 3329238 h 3329238"/>
              <a:gd name="connsiteX0-321" fmla="*/ 2542473 w 3571566"/>
              <a:gd name="connsiteY0-322" fmla="*/ 3329238 h 3329238"/>
              <a:gd name="connsiteX1-323" fmla="*/ 0 w 3571566"/>
              <a:gd name="connsiteY1-324" fmla="*/ 0 h 3329238"/>
              <a:gd name="connsiteX2-325" fmla="*/ 3537288 w 3571566"/>
              <a:gd name="connsiteY2-326" fmla="*/ 3310188 h 3329238"/>
              <a:gd name="connsiteX3-327" fmla="*/ 2542473 w 3571566"/>
              <a:gd name="connsiteY3-328" fmla="*/ 3329238 h 3329238"/>
              <a:gd name="connsiteX0-329" fmla="*/ 2542473 w 3571566"/>
              <a:gd name="connsiteY0-330" fmla="*/ 3329238 h 3329238"/>
              <a:gd name="connsiteX1-331" fmla="*/ 0 w 3571566"/>
              <a:gd name="connsiteY1-332" fmla="*/ 0 h 3329238"/>
              <a:gd name="connsiteX2-333" fmla="*/ 3537288 w 3571566"/>
              <a:gd name="connsiteY2-334" fmla="*/ 3310188 h 3329238"/>
              <a:gd name="connsiteX3-335" fmla="*/ 2542473 w 3571566"/>
              <a:gd name="connsiteY3-336" fmla="*/ 3329238 h 3329238"/>
              <a:gd name="connsiteX0-337" fmla="*/ 2542473 w 3537288"/>
              <a:gd name="connsiteY0-338" fmla="*/ 3329238 h 3329238"/>
              <a:gd name="connsiteX1-339" fmla="*/ 0 w 3537288"/>
              <a:gd name="connsiteY1-340" fmla="*/ 0 h 3329238"/>
              <a:gd name="connsiteX2-341" fmla="*/ 3537288 w 3537288"/>
              <a:gd name="connsiteY2-342" fmla="*/ 3310188 h 3329238"/>
              <a:gd name="connsiteX3-343" fmla="*/ 2542473 w 3537288"/>
              <a:gd name="connsiteY3-344" fmla="*/ 3329238 h 3329238"/>
              <a:gd name="connsiteX0-345" fmla="*/ 4159606 w 5154421"/>
              <a:gd name="connsiteY0-346" fmla="*/ 2168174 h 2168174"/>
              <a:gd name="connsiteX1-347" fmla="*/ 0 w 5154421"/>
              <a:gd name="connsiteY1-348" fmla="*/ 0 h 2168174"/>
              <a:gd name="connsiteX2-349" fmla="*/ 5154421 w 5154421"/>
              <a:gd name="connsiteY2-350" fmla="*/ 2149124 h 2168174"/>
              <a:gd name="connsiteX3-351" fmla="*/ 4159606 w 5154421"/>
              <a:gd name="connsiteY3-352" fmla="*/ 2168174 h 2168174"/>
              <a:gd name="connsiteX0-353" fmla="*/ 4159606 w 5154421"/>
              <a:gd name="connsiteY0-354" fmla="*/ 2168174 h 2168174"/>
              <a:gd name="connsiteX1-355" fmla="*/ 0 w 5154421"/>
              <a:gd name="connsiteY1-356" fmla="*/ 0 h 2168174"/>
              <a:gd name="connsiteX2-357" fmla="*/ 5154421 w 5154421"/>
              <a:gd name="connsiteY2-358" fmla="*/ 2149124 h 2168174"/>
              <a:gd name="connsiteX3-359" fmla="*/ 4159606 w 5154421"/>
              <a:gd name="connsiteY3-360" fmla="*/ 2168174 h 2168174"/>
              <a:gd name="connsiteX0-361" fmla="*/ 4235806 w 5230621"/>
              <a:gd name="connsiteY0-362" fmla="*/ 2149036 h 2149036"/>
              <a:gd name="connsiteX1-363" fmla="*/ 0 w 5230621"/>
              <a:gd name="connsiteY1-364" fmla="*/ 0 h 2149036"/>
              <a:gd name="connsiteX2-365" fmla="*/ 5230621 w 5230621"/>
              <a:gd name="connsiteY2-366" fmla="*/ 2129986 h 2149036"/>
              <a:gd name="connsiteX3-367" fmla="*/ 4235806 w 5230621"/>
              <a:gd name="connsiteY3-368" fmla="*/ 2149036 h 2149036"/>
              <a:gd name="connsiteX0-369" fmla="*/ 4235806 w 5230621"/>
              <a:gd name="connsiteY0-370" fmla="*/ 2149036 h 2149036"/>
              <a:gd name="connsiteX1-371" fmla="*/ 0 w 5230621"/>
              <a:gd name="connsiteY1-372" fmla="*/ 0 h 2149036"/>
              <a:gd name="connsiteX2-373" fmla="*/ 5230621 w 5230621"/>
              <a:gd name="connsiteY2-374" fmla="*/ 2129986 h 2149036"/>
              <a:gd name="connsiteX3-375" fmla="*/ 4235806 w 5230621"/>
              <a:gd name="connsiteY3-376" fmla="*/ 2149036 h 2149036"/>
              <a:gd name="connsiteX0-377" fmla="*/ 4235806 w 5230621"/>
              <a:gd name="connsiteY0-378" fmla="*/ 2149036 h 2149036"/>
              <a:gd name="connsiteX1-379" fmla="*/ 0 w 5230621"/>
              <a:gd name="connsiteY1-380" fmla="*/ 0 h 2149036"/>
              <a:gd name="connsiteX2-381" fmla="*/ 5230621 w 5230621"/>
              <a:gd name="connsiteY2-382" fmla="*/ 2129986 h 2149036"/>
              <a:gd name="connsiteX3-383" fmla="*/ 4235806 w 5230621"/>
              <a:gd name="connsiteY3-384" fmla="*/ 2149036 h 2149036"/>
              <a:gd name="connsiteX0-385" fmla="*/ 4235806 w 5230621"/>
              <a:gd name="connsiteY0-386" fmla="*/ 2149036 h 2149036"/>
              <a:gd name="connsiteX1-387" fmla="*/ 0 w 5230621"/>
              <a:gd name="connsiteY1-388" fmla="*/ 0 h 2149036"/>
              <a:gd name="connsiteX2-389" fmla="*/ 5230621 w 5230621"/>
              <a:gd name="connsiteY2-390" fmla="*/ 2129986 h 2149036"/>
              <a:gd name="connsiteX3-391" fmla="*/ 4235806 w 5230621"/>
              <a:gd name="connsiteY3-392" fmla="*/ 2149036 h 2149036"/>
              <a:gd name="connsiteX0-393" fmla="*/ 4235806 w 5230621"/>
              <a:gd name="connsiteY0-394" fmla="*/ 2149036 h 2149036"/>
              <a:gd name="connsiteX1-395" fmla="*/ 0 w 5230621"/>
              <a:gd name="connsiteY1-396" fmla="*/ 0 h 2149036"/>
              <a:gd name="connsiteX2-397" fmla="*/ 5230621 w 5230621"/>
              <a:gd name="connsiteY2-398" fmla="*/ 2129986 h 2149036"/>
              <a:gd name="connsiteX3-399" fmla="*/ 4235806 w 5230621"/>
              <a:gd name="connsiteY3-400" fmla="*/ 2149036 h 2149036"/>
              <a:gd name="connsiteX0-401" fmla="*/ 4235806 w 5233796"/>
              <a:gd name="connsiteY0-402" fmla="*/ 2149036 h 2149036"/>
              <a:gd name="connsiteX1-403" fmla="*/ 0 w 5233796"/>
              <a:gd name="connsiteY1-404" fmla="*/ 0 h 2149036"/>
              <a:gd name="connsiteX2-405" fmla="*/ 5233796 w 5233796"/>
              <a:gd name="connsiteY2-406" fmla="*/ 2146732 h 2149036"/>
              <a:gd name="connsiteX3-407" fmla="*/ 4235806 w 5233796"/>
              <a:gd name="connsiteY3-408" fmla="*/ 2149036 h 2149036"/>
              <a:gd name="connsiteX0-409" fmla="*/ 4299306 w 5297296"/>
              <a:gd name="connsiteY0-410" fmla="*/ 2122721 h 2122721"/>
              <a:gd name="connsiteX1-411" fmla="*/ 0 w 5297296"/>
              <a:gd name="connsiteY1-412" fmla="*/ 0 h 2122721"/>
              <a:gd name="connsiteX2-413" fmla="*/ 5297296 w 5297296"/>
              <a:gd name="connsiteY2-414" fmla="*/ 2120417 h 2122721"/>
              <a:gd name="connsiteX3-415" fmla="*/ 4299306 w 5297296"/>
              <a:gd name="connsiteY3-416" fmla="*/ 2122721 h 2122721"/>
              <a:gd name="connsiteX0-417" fmla="*/ 4299306 w 5297296"/>
              <a:gd name="connsiteY0-418" fmla="*/ 2122721 h 2122721"/>
              <a:gd name="connsiteX1-419" fmla="*/ 0 w 5297296"/>
              <a:gd name="connsiteY1-420" fmla="*/ 0 h 2122721"/>
              <a:gd name="connsiteX2-421" fmla="*/ 5297296 w 5297296"/>
              <a:gd name="connsiteY2-422" fmla="*/ 2120417 h 2122721"/>
              <a:gd name="connsiteX3-423" fmla="*/ 4299306 w 5297296"/>
              <a:gd name="connsiteY3-424" fmla="*/ 2122721 h 2122721"/>
              <a:gd name="connsiteX0-425" fmla="*/ 4299306 w 5297296"/>
              <a:gd name="connsiteY0-426" fmla="*/ 2122721 h 2122721"/>
              <a:gd name="connsiteX1-427" fmla="*/ 0 w 5297296"/>
              <a:gd name="connsiteY1-428" fmla="*/ 0 h 2122721"/>
              <a:gd name="connsiteX2-429" fmla="*/ 5297296 w 5297296"/>
              <a:gd name="connsiteY2-430" fmla="*/ 2120417 h 2122721"/>
              <a:gd name="connsiteX3-431" fmla="*/ 4299306 w 5297296"/>
              <a:gd name="connsiteY3-432" fmla="*/ 2122721 h 2122721"/>
              <a:gd name="connsiteX0-433" fmla="*/ 4299306 w 5297296"/>
              <a:gd name="connsiteY0-434" fmla="*/ 2122721 h 2122721"/>
              <a:gd name="connsiteX1-435" fmla="*/ 0 w 5297296"/>
              <a:gd name="connsiteY1-436" fmla="*/ 0 h 2122721"/>
              <a:gd name="connsiteX2-437" fmla="*/ 5297296 w 5297296"/>
              <a:gd name="connsiteY2-438" fmla="*/ 2120417 h 2122721"/>
              <a:gd name="connsiteX3-439" fmla="*/ 4299306 w 5297296"/>
              <a:gd name="connsiteY3-440" fmla="*/ 2122721 h 2122721"/>
              <a:gd name="connsiteX0-441" fmla="*/ 4299306 w 5297296"/>
              <a:gd name="connsiteY0-442" fmla="*/ 2122721 h 2122721"/>
              <a:gd name="connsiteX1-443" fmla="*/ 0 w 5297296"/>
              <a:gd name="connsiteY1-444" fmla="*/ 0 h 2122721"/>
              <a:gd name="connsiteX2-445" fmla="*/ 5297296 w 5297296"/>
              <a:gd name="connsiteY2-446" fmla="*/ 2120417 h 2122721"/>
              <a:gd name="connsiteX3-447" fmla="*/ 4299306 w 5297296"/>
              <a:gd name="connsiteY3-448" fmla="*/ 2122721 h 2122721"/>
              <a:gd name="connsiteX0-449" fmla="*/ 4299306 w 5297296"/>
              <a:gd name="connsiteY0-450" fmla="*/ 2122721 h 2122721"/>
              <a:gd name="connsiteX1-451" fmla="*/ 0 w 5297296"/>
              <a:gd name="connsiteY1-452" fmla="*/ 0 h 2122721"/>
              <a:gd name="connsiteX2-453" fmla="*/ 5297296 w 5297296"/>
              <a:gd name="connsiteY2-454" fmla="*/ 2120417 h 2122721"/>
              <a:gd name="connsiteX3-455" fmla="*/ 4299306 w 5297296"/>
              <a:gd name="connsiteY3-456" fmla="*/ 2122721 h 2122721"/>
              <a:gd name="connsiteX0-457" fmla="*/ 4299306 w 5297296"/>
              <a:gd name="connsiteY0-458" fmla="*/ 2122721 h 2122721"/>
              <a:gd name="connsiteX1-459" fmla="*/ 0 w 5297296"/>
              <a:gd name="connsiteY1-460" fmla="*/ 0 h 2122721"/>
              <a:gd name="connsiteX2-461" fmla="*/ 5297296 w 5297296"/>
              <a:gd name="connsiteY2-462" fmla="*/ 2120417 h 2122721"/>
              <a:gd name="connsiteX3-463" fmla="*/ 4299306 w 5297296"/>
              <a:gd name="connsiteY3-464" fmla="*/ 2122721 h 2122721"/>
              <a:gd name="connsiteX0-465" fmla="*/ 4299306 w 5297296"/>
              <a:gd name="connsiteY0-466" fmla="*/ 2122721 h 2122721"/>
              <a:gd name="connsiteX1-467" fmla="*/ 0 w 5297296"/>
              <a:gd name="connsiteY1-468" fmla="*/ 0 h 2122721"/>
              <a:gd name="connsiteX2-469" fmla="*/ 5297296 w 5297296"/>
              <a:gd name="connsiteY2-470" fmla="*/ 2120417 h 2122721"/>
              <a:gd name="connsiteX3-471" fmla="*/ 4299306 w 5297296"/>
              <a:gd name="connsiteY3-472" fmla="*/ 2122721 h 2122721"/>
              <a:gd name="connsiteX0-473" fmla="*/ 4299306 w 5297296"/>
              <a:gd name="connsiteY0-474" fmla="*/ 2122721 h 2122721"/>
              <a:gd name="connsiteX1-475" fmla="*/ 0 w 5297296"/>
              <a:gd name="connsiteY1-476" fmla="*/ 0 h 2122721"/>
              <a:gd name="connsiteX2-477" fmla="*/ 5297296 w 5297296"/>
              <a:gd name="connsiteY2-478" fmla="*/ 2120417 h 2122721"/>
              <a:gd name="connsiteX3-479" fmla="*/ 4299306 w 5297296"/>
              <a:gd name="connsiteY3-480" fmla="*/ 2122721 h 2122721"/>
              <a:gd name="connsiteX0-481" fmla="*/ 4299306 w 5297296"/>
              <a:gd name="connsiteY0-482" fmla="*/ 2122721 h 2122721"/>
              <a:gd name="connsiteX1-483" fmla="*/ 0 w 5297296"/>
              <a:gd name="connsiteY1-484" fmla="*/ 0 h 2122721"/>
              <a:gd name="connsiteX2-485" fmla="*/ 5297296 w 5297296"/>
              <a:gd name="connsiteY2-486" fmla="*/ 2120417 h 2122721"/>
              <a:gd name="connsiteX3-487" fmla="*/ 4299306 w 5297296"/>
              <a:gd name="connsiteY3-488" fmla="*/ 2122721 h 2122721"/>
              <a:gd name="connsiteX0-489" fmla="*/ 4299306 w 5297296"/>
              <a:gd name="connsiteY0-490" fmla="*/ 2122721 h 2122721"/>
              <a:gd name="connsiteX1-491" fmla="*/ 0 w 5297296"/>
              <a:gd name="connsiteY1-492" fmla="*/ 0 h 2122721"/>
              <a:gd name="connsiteX2-493" fmla="*/ 5297296 w 5297296"/>
              <a:gd name="connsiteY2-494" fmla="*/ 2120417 h 2122721"/>
              <a:gd name="connsiteX3-495" fmla="*/ 4299306 w 5297296"/>
              <a:gd name="connsiteY3-496" fmla="*/ 2122721 h 2122721"/>
              <a:gd name="connsiteX0-497" fmla="*/ 4299306 w 5297296"/>
              <a:gd name="connsiteY0-498" fmla="*/ 2122721 h 2122721"/>
              <a:gd name="connsiteX1-499" fmla="*/ 0 w 5297296"/>
              <a:gd name="connsiteY1-500" fmla="*/ 0 h 2122721"/>
              <a:gd name="connsiteX2-501" fmla="*/ 5297296 w 5297296"/>
              <a:gd name="connsiteY2-502" fmla="*/ 2120417 h 2122721"/>
              <a:gd name="connsiteX3-503" fmla="*/ 4299306 w 5297296"/>
              <a:gd name="connsiteY3-504" fmla="*/ 2122721 h 2122721"/>
              <a:gd name="connsiteX0-505" fmla="*/ 4299306 w 5297296"/>
              <a:gd name="connsiteY0-506" fmla="*/ 2122721 h 2122721"/>
              <a:gd name="connsiteX1-507" fmla="*/ 0 w 5297296"/>
              <a:gd name="connsiteY1-508" fmla="*/ 0 h 2122721"/>
              <a:gd name="connsiteX2-509" fmla="*/ 5297296 w 5297296"/>
              <a:gd name="connsiteY2-510" fmla="*/ 2120417 h 2122721"/>
              <a:gd name="connsiteX3-511" fmla="*/ 4299306 w 5297296"/>
              <a:gd name="connsiteY3-512" fmla="*/ 2122721 h 2122721"/>
              <a:gd name="connsiteX0-513" fmla="*/ 4299306 w 5297296"/>
              <a:gd name="connsiteY0-514" fmla="*/ 2122721 h 2122721"/>
              <a:gd name="connsiteX1-515" fmla="*/ 0 w 5297296"/>
              <a:gd name="connsiteY1-516" fmla="*/ 0 h 2122721"/>
              <a:gd name="connsiteX2-517" fmla="*/ 5297296 w 5297296"/>
              <a:gd name="connsiteY2-518" fmla="*/ 2120417 h 2122721"/>
              <a:gd name="connsiteX3-519" fmla="*/ 4299306 w 5297296"/>
              <a:gd name="connsiteY3-520" fmla="*/ 2122721 h 2122721"/>
              <a:gd name="connsiteX0-521" fmla="*/ 4299306 w 5297296"/>
              <a:gd name="connsiteY0-522" fmla="*/ 2122721 h 2122721"/>
              <a:gd name="connsiteX1-523" fmla="*/ 0 w 5297296"/>
              <a:gd name="connsiteY1-524" fmla="*/ 0 h 2122721"/>
              <a:gd name="connsiteX2-525" fmla="*/ 5297296 w 5297296"/>
              <a:gd name="connsiteY2-526" fmla="*/ 2120417 h 2122721"/>
              <a:gd name="connsiteX3-527" fmla="*/ 4299306 w 5297296"/>
              <a:gd name="connsiteY3-528" fmla="*/ 2122721 h 2122721"/>
              <a:gd name="connsiteX0-529" fmla="*/ 4299306 w 5297296"/>
              <a:gd name="connsiteY0-530" fmla="*/ 2122721 h 2122721"/>
              <a:gd name="connsiteX1-531" fmla="*/ 0 w 5297296"/>
              <a:gd name="connsiteY1-532" fmla="*/ 0 h 2122721"/>
              <a:gd name="connsiteX2-533" fmla="*/ 5297296 w 5297296"/>
              <a:gd name="connsiteY2-534" fmla="*/ 2120417 h 2122721"/>
              <a:gd name="connsiteX3-535" fmla="*/ 4299306 w 5297296"/>
              <a:gd name="connsiteY3-536" fmla="*/ 2122721 h 2122721"/>
              <a:gd name="connsiteX0-537" fmla="*/ 4299306 w 5297296"/>
              <a:gd name="connsiteY0-538" fmla="*/ 2122721 h 2122721"/>
              <a:gd name="connsiteX1-539" fmla="*/ 0 w 5297296"/>
              <a:gd name="connsiteY1-540" fmla="*/ 0 h 2122721"/>
              <a:gd name="connsiteX2-541" fmla="*/ 5297296 w 5297296"/>
              <a:gd name="connsiteY2-542" fmla="*/ 2120417 h 2122721"/>
              <a:gd name="connsiteX3-543" fmla="*/ 4299306 w 5297296"/>
              <a:gd name="connsiteY3-544" fmla="*/ 2122721 h 2122721"/>
              <a:gd name="connsiteX0-545" fmla="*/ 4299306 w 5297296"/>
              <a:gd name="connsiteY0-546" fmla="*/ 2122721 h 2122721"/>
              <a:gd name="connsiteX1-547" fmla="*/ 0 w 5297296"/>
              <a:gd name="connsiteY1-548" fmla="*/ 0 h 2122721"/>
              <a:gd name="connsiteX2-549" fmla="*/ 5297296 w 5297296"/>
              <a:gd name="connsiteY2-550" fmla="*/ 2120417 h 2122721"/>
              <a:gd name="connsiteX3-551" fmla="*/ 4299306 w 5297296"/>
              <a:gd name="connsiteY3-552" fmla="*/ 2122721 h 2122721"/>
              <a:gd name="connsiteX0-553" fmla="*/ 4299306 w 5297296"/>
              <a:gd name="connsiteY0-554" fmla="*/ 2122721 h 2122721"/>
              <a:gd name="connsiteX1-555" fmla="*/ 0 w 5297296"/>
              <a:gd name="connsiteY1-556" fmla="*/ 0 h 2122721"/>
              <a:gd name="connsiteX2-557" fmla="*/ 5297296 w 5297296"/>
              <a:gd name="connsiteY2-558" fmla="*/ 2120417 h 2122721"/>
              <a:gd name="connsiteX3-559" fmla="*/ 4299306 w 5297296"/>
              <a:gd name="connsiteY3-560" fmla="*/ 2122721 h 2122721"/>
              <a:gd name="connsiteX0-561" fmla="*/ 4299306 w 5297296"/>
              <a:gd name="connsiteY0-562" fmla="*/ 2122721 h 2122721"/>
              <a:gd name="connsiteX1-563" fmla="*/ 0 w 5297296"/>
              <a:gd name="connsiteY1-564" fmla="*/ 0 h 2122721"/>
              <a:gd name="connsiteX2-565" fmla="*/ 5297296 w 5297296"/>
              <a:gd name="connsiteY2-566" fmla="*/ 2120417 h 2122721"/>
              <a:gd name="connsiteX3-567" fmla="*/ 4299306 w 5297296"/>
              <a:gd name="connsiteY3-568" fmla="*/ 2122721 h 2122721"/>
              <a:gd name="connsiteX0-569" fmla="*/ 4299306 w 5297296"/>
              <a:gd name="connsiteY0-570" fmla="*/ 2122721 h 2122721"/>
              <a:gd name="connsiteX1-571" fmla="*/ 0 w 5297296"/>
              <a:gd name="connsiteY1-572" fmla="*/ 0 h 2122721"/>
              <a:gd name="connsiteX2-573" fmla="*/ 5297296 w 5297296"/>
              <a:gd name="connsiteY2-574" fmla="*/ 2120417 h 2122721"/>
              <a:gd name="connsiteX3-575" fmla="*/ 4299306 w 5297296"/>
              <a:gd name="connsiteY3-576" fmla="*/ 2122721 h 2122721"/>
              <a:gd name="connsiteX0-577" fmla="*/ 4299306 w 5790056"/>
              <a:gd name="connsiteY0-578" fmla="*/ 2122721 h 2122721"/>
              <a:gd name="connsiteX1-579" fmla="*/ 0 w 5790056"/>
              <a:gd name="connsiteY1-580" fmla="*/ 0 h 2122721"/>
              <a:gd name="connsiteX2-581" fmla="*/ 5790056 w 5790056"/>
              <a:gd name="connsiteY2-582" fmla="*/ 2120417 h 2122721"/>
              <a:gd name="connsiteX3-583" fmla="*/ 4299306 w 5790056"/>
              <a:gd name="connsiteY3-584" fmla="*/ 2122721 h 2122721"/>
              <a:gd name="connsiteX0-585" fmla="*/ 4299306 w 5794290"/>
              <a:gd name="connsiteY0-586" fmla="*/ 2122721 h 2123606"/>
              <a:gd name="connsiteX1-587" fmla="*/ 0 w 5794290"/>
              <a:gd name="connsiteY1-588" fmla="*/ 0 h 2123606"/>
              <a:gd name="connsiteX2-589" fmla="*/ 5794290 w 5794290"/>
              <a:gd name="connsiteY2-590" fmla="*/ 2123606 h 2123606"/>
              <a:gd name="connsiteX3-591" fmla="*/ 4299306 w 5794290"/>
              <a:gd name="connsiteY3-592" fmla="*/ 2122721 h 2123606"/>
              <a:gd name="connsiteX0-593" fmla="*/ 4299306 w 5794290"/>
              <a:gd name="connsiteY0-594" fmla="*/ 2122721 h 2123606"/>
              <a:gd name="connsiteX1-595" fmla="*/ 0 w 5794290"/>
              <a:gd name="connsiteY1-596" fmla="*/ 0 h 2123606"/>
              <a:gd name="connsiteX2-597" fmla="*/ 5794290 w 5794290"/>
              <a:gd name="connsiteY2-598" fmla="*/ 2123606 h 2123606"/>
              <a:gd name="connsiteX3-599" fmla="*/ 4299306 w 5794290"/>
              <a:gd name="connsiteY3-600" fmla="*/ 2122721 h 2123606"/>
              <a:gd name="connsiteX0-601" fmla="*/ 4299306 w 5794290"/>
              <a:gd name="connsiteY0-602" fmla="*/ 2122721 h 2123606"/>
              <a:gd name="connsiteX1-603" fmla="*/ 0 w 5794290"/>
              <a:gd name="connsiteY1-604" fmla="*/ 0 h 2123606"/>
              <a:gd name="connsiteX2-605" fmla="*/ 5794290 w 5794290"/>
              <a:gd name="connsiteY2-606" fmla="*/ 2123606 h 2123606"/>
              <a:gd name="connsiteX3-607" fmla="*/ 4299306 w 5794290"/>
              <a:gd name="connsiteY3-608" fmla="*/ 2122721 h 212360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5794290" h="2123606">
                <a:moveTo>
                  <a:pt x="4299306" y="2122721"/>
                </a:moveTo>
                <a:cubicBezTo>
                  <a:pt x="2665473" y="1751344"/>
                  <a:pt x="1257066" y="1185461"/>
                  <a:pt x="0" y="0"/>
                </a:cubicBezTo>
                <a:cubicBezTo>
                  <a:pt x="902449" y="660654"/>
                  <a:pt x="2197538" y="1647613"/>
                  <a:pt x="5794290" y="2123606"/>
                </a:cubicBezTo>
                <a:lnTo>
                  <a:pt x="4299306" y="212272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POSans H"/>
              <a:ea typeface="OPPOSans H"/>
              <a:cs typeface="+mn-cs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929AE463-40CB-F01C-8C4C-841DB005661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54" b="154"/>
          <a:stretch>
            <a:fillRect/>
          </a:stretch>
        </p:blipFill>
        <p:spPr>
          <a:xfrm>
            <a:off x="2717176" y="451944"/>
            <a:ext cx="1644500" cy="468000"/>
          </a:xfrm>
          <a:prstGeom prst="rect">
            <a:avLst/>
          </a:prstGeom>
          <a:effectLst/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E3F93614-7E02-87CA-FFA0-E1FFACA20D1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1155" b="11155"/>
          <a:stretch>
            <a:fillRect/>
          </a:stretch>
        </p:blipFill>
        <p:spPr>
          <a:xfrm>
            <a:off x="339630" y="451944"/>
            <a:ext cx="2188709" cy="504000"/>
          </a:xfrm>
          <a:prstGeom prst="rect">
            <a:avLst/>
          </a:prstGeom>
          <a:effectLst/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D9E5E6F7-5570-6D3D-4B5E-977AA2F30599}"/>
              </a:ext>
            </a:extLst>
          </p:cNvPr>
          <p:cNvSpPr txBox="1"/>
          <p:nvPr/>
        </p:nvSpPr>
        <p:spPr>
          <a:xfrm>
            <a:off x="4603937" y="2268931"/>
            <a:ext cx="6316893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b="1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北京外国语大学规模最大的学院</a:t>
            </a:r>
            <a:endParaRPr lang="en-US" altLang="zh-CN" b="1" dirty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zh-CN" b="1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国家“</a:t>
            </a:r>
            <a:r>
              <a:rPr lang="en-US" altLang="zh-CN" b="1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211</a:t>
            </a:r>
            <a:r>
              <a:rPr lang="zh-CN" altLang="zh-CN" b="1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工程”建设重点支持学科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b="1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一个一级学科博士点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b="1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三个一级学科学术型硕士点，五个专业型硕士点</a:t>
            </a:r>
            <a:endParaRPr lang="en-US" altLang="zh-CN" b="1" dirty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b="1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三个双</a:t>
            </a:r>
            <a:r>
              <a:rPr lang="en-US" altLang="zh-CN" b="1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A+</a:t>
            </a:r>
            <a:r>
              <a:rPr lang="zh-CN" altLang="en-US" b="1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学科跨校联合培养专业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b="1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六个国家级一流本科专业建设点</a:t>
            </a:r>
            <a:endParaRPr lang="en-US" altLang="zh-CN" b="1" dirty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b="1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中国大陆第一所通过</a:t>
            </a:r>
            <a:r>
              <a:rPr lang="en-US" altLang="zh-CN" b="1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AACSB</a:t>
            </a:r>
            <a:r>
              <a:rPr lang="zh-CN" altLang="en-US" b="1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认证的外语类高校商学院</a:t>
            </a:r>
            <a:endParaRPr lang="en-US" altLang="zh-CN" b="1" dirty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zh-CN" b="1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国家级实验教学示范中心</a:t>
            </a:r>
            <a:endParaRPr lang="en-US" altLang="zh-CN" b="1" dirty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zh-CN" b="1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高等学校“质量工程”</a:t>
            </a:r>
            <a:r>
              <a:rPr lang="zh-CN" altLang="en-US" b="1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中</a:t>
            </a:r>
            <a:r>
              <a:rPr lang="zh-CN" altLang="zh-CN" b="1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“跨国经济管理人才培养实验区”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B613B1D3-3334-8C66-18AB-A7F1BD1E896B}"/>
              </a:ext>
            </a:extLst>
          </p:cNvPr>
          <p:cNvSpPr txBox="1"/>
          <p:nvPr/>
        </p:nvSpPr>
        <p:spPr>
          <a:xfrm>
            <a:off x="4603937" y="1241805"/>
            <a:ext cx="6837686" cy="73866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R="0" lvl="0" indent="0" defTabSz="147955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4200" b="1" spc="100" dirty="0">
                <a:gradFill>
                  <a:gsLst>
                    <a:gs pos="34000">
                      <a:schemeClr val="bg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5400000" scaled="0"/>
                </a:gradFill>
                <a:latin typeface="方正小标宋简体" panose="02000000000000000000" pitchFamily="2" charset="-122"/>
                <a:ea typeface="方正小标宋简体" panose="02000000000000000000" pitchFamily="2" charset="-122"/>
                <a:cs typeface="+mn-ea"/>
              </a:rPr>
              <a:t>北京外国语大学国际商学院</a:t>
            </a:r>
          </a:p>
        </p:txBody>
      </p:sp>
      <p:sp>
        <p:nvSpPr>
          <p:cNvPr id="19" name="直角三角形 3">
            <a:extLst>
              <a:ext uri="{FF2B5EF4-FFF2-40B4-BE49-F238E27FC236}">
                <a16:creationId xmlns:a16="http://schemas.microsoft.com/office/drawing/2014/main" id="{2CED2631-FAFF-605F-C874-C92BD66D42B5}"/>
              </a:ext>
            </a:extLst>
          </p:cNvPr>
          <p:cNvSpPr/>
          <p:nvPr/>
        </p:nvSpPr>
        <p:spPr>
          <a:xfrm rot="3826479" flipH="1">
            <a:off x="918357" y="1293541"/>
            <a:ext cx="1673903" cy="4648981"/>
          </a:xfrm>
          <a:custGeom>
            <a:avLst/>
            <a:gdLst>
              <a:gd name="connsiteX0" fmla="*/ 0 w 1051965"/>
              <a:gd name="connsiteY0" fmla="*/ 3536219 h 3536219"/>
              <a:gd name="connsiteX1" fmla="*/ 0 w 1051965"/>
              <a:gd name="connsiteY1" fmla="*/ 0 h 3536219"/>
              <a:gd name="connsiteX2" fmla="*/ 1051965 w 1051965"/>
              <a:gd name="connsiteY2" fmla="*/ 3536219 h 3536219"/>
              <a:gd name="connsiteX3" fmla="*/ 0 w 1051965"/>
              <a:gd name="connsiteY3" fmla="*/ 3536219 h 3536219"/>
              <a:gd name="connsiteX0-1" fmla="*/ 0 w 2613727"/>
              <a:gd name="connsiteY0-2" fmla="*/ 4094569 h 4094569"/>
              <a:gd name="connsiteX1-3" fmla="*/ 2613727 w 2613727"/>
              <a:gd name="connsiteY1-4" fmla="*/ 0 h 4094569"/>
              <a:gd name="connsiteX2-5" fmla="*/ 1051965 w 2613727"/>
              <a:gd name="connsiteY2-6" fmla="*/ 4094569 h 4094569"/>
              <a:gd name="connsiteX3-7" fmla="*/ 0 w 2613727"/>
              <a:gd name="connsiteY3-8" fmla="*/ 4094569 h 4094569"/>
              <a:gd name="connsiteX0-9" fmla="*/ 0 w 2613727"/>
              <a:gd name="connsiteY0-10" fmla="*/ 4094569 h 4094569"/>
              <a:gd name="connsiteX1-11" fmla="*/ 2613727 w 2613727"/>
              <a:gd name="connsiteY1-12" fmla="*/ 0 h 4094569"/>
              <a:gd name="connsiteX2-13" fmla="*/ 969415 w 2613727"/>
              <a:gd name="connsiteY2-14" fmla="*/ 4081869 h 4094569"/>
              <a:gd name="connsiteX3-15" fmla="*/ 0 w 2613727"/>
              <a:gd name="connsiteY3-16" fmla="*/ 4094569 h 4094569"/>
              <a:gd name="connsiteX0-17" fmla="*/ 0 w 2613727"/>
              <a:gd name="connsiteY0-18" fmla="*/ 4094569 h 4094569"/>
              <a:gd name="connsiteX1-19" fmla="*/ 2613727 w 2613727"/>
              <a:gd name="connsiteY1-20" fmla="*/ 0 h 4094569"/>
              <a:gd name="connsiteX2-21" fmla="*/ 982115 w 2613727"/>
              <a:gd name="connsiteY2-22" fmla="*/ 4088219 h 4094569"/>
              <a:gd name="connsiteX3-23" fmla="*/ 0 w 2613727"/>
              <a:gd name="connsiteY3-24" fmla="*/ 4094569 h 4094569"/>
              <a:gd name="connsiteX0-25" fmla="*/ 0 w 2613727"/>
              <a:gd name="connsiteY0-26" fmla="*/ 4094569 h 4094569"/>
              <a:gd name="connsiteX1-27" fmla="*/ 2613727 w 2613727"/>
              <a:gd name="connsiteY1-28" fmla="*/ 0 h 4094569"/>
              <a:gd name="connsiteX2-29" fmla="*/ 982115 w 2613727"/>
              <a:gd name="connsiteY2-30" fmla="*/ 4088219 h 4094569"/>
              <a:gd name="connsiteX3-31" fmla="*/ 0 w 2613727"/>
              <a:gd name="connsiteY3-32" fmla="*/ 4094569 h 4094569"/>
              <a:gd name="connsiteX0-33" fmla="*/ 0 w 2613727"/>
              <a:gd name="connsiteY0-34" fmla="*/ 4094569 h 4094569"/>
              <a:gd name="connsiteX1-35" fmla="*/ 2613727 w 2613727"/>
              <a:gd name="connsiteY1-36" fmla="*/ 0 h 4094569"/>
              <a:gd name="connsiteX2-37" fmla="*/ 982115 w 2613727"/>
              <a:gd name="connsiteY2-38" fmla="*/ 4088219 h 4094569"/>
              <a:gd name="connsiteX3-39" fmla="*/ 0 w 2613727"/>
              <a:gd name="connsiteY3-40" fmla="*/ 4094569 h 4094569"/>
              <a:gd name="connsiteX0-41" fmla="*/ 0 w 2613727"/>
              <a:gd name="connsiteY0-42" fmla="*/ 4094569 h 4094569"/>
              <a:gd name="connsiteX1-43" fmla="*/ 2613727 w 2613727"/>
              <a:gd name="connsiteY1-44" fmla="*/ 0 h 4094569"/>
              <a:gd name="connsiteX2-45" fmla="*/ 982115 w 2613727"/>
              <a:gd name="connsiteY2-46" fmla="*/ 4088219 h 4094569"/>
              <a:gd name="connsiteX3-47" fmla="*/ 0 w 2613727"/>
              <a:gd name="connsiteY3-48" fmla="*/ 4094569 h 4094569"/>
              <a:gd name="connsiteX0-49" fmla="*/ 0 w 2613727"/>
              <a:gd name="connsiteY0-50" fmla="*/ 4094569 h 4094569"/>
              <a:gd name="connsiteX1-51" fmla="*/ 2613727 w 2613727"/>
              <a:gd name="connsiteY1-52" fmla="*/ 0 h 4094569"/>
              <a:gd name="connsiteX2-53" fmla="*/ 982115 w 2613727"/>
              <a:gd name="connsiteY2-54" fmla="*/ 4088219 h 4094569"/>
              <a:gd name="connsiteX3-55" fmla="*/ 0 w 2613727"/>
              <a:gd name="connsiteY3-56" fmla="*/ 4094569 h 4094569"/>
              <a:gd name="connsiteX0-57" fmla="*/ 0 w 2613727"/>
              <a:gd name="connsiteY0-58" fmla="*/ 4094569 h 4094569"/>
              <a:gd name="connsiteX1-59" fmla="*/ 2613727 w 2613727"/>
              <a:gd name="connsiteY1-60" fmla="*/ 0 h 4094569"/>
              <a:gd name="connsiteX2-61" fmla="*/ 982115 w 2613727"/>
              <a:gd name="connsiteY2-62" fmla="*/ 4088219 h 4094569"/>
              <a:gd name="connsiteX3-63" fmla="*/ 0 w 2613727"/>
              <a:gd name="connsiteY3-64" fmla="*/ 4094569 h 4094569"/>
              <a:gd name="connsiteX0-65" fmla="*/ 0 w 2613727"/>
              <a:gd name="connsiteY0-66" fmla="*/ 4094569 h 4094569"/>
              <a:gd name="connsiteX1-67" fmla="*/ 2613727 w 2613727"/>
              <a:gd name="connsiteY1-68" fmla="*/ 0 h 4094569"/>
              <a:gd name="connsiteX2-69" fmla="*/ 982115 w 2613727"/>
              <a:gd name="connsiteY2-70" fmla="*/ 4088219 h 4094569"/>
              <a:gd name="connsiteX3-71" fmla="*/ 0 w 2613727"/>
              <a:gd name="connsiteY3-72" fmla="*/ 4094569 h 4094569"/>
              <a:gd name="connsiteX0-73" fmla="*/ 0 w 2613727"/>
              <a:gd name="connsiteY0-74" fmla="*/ 4094569 h 4094569"/>
              <a:gd name="connsiteX1-75" fmla="*/ 2613727 w 2613727"/>
              <a:gd name="connsiteY1-76" fmla="*/ 0 h 4094569"/>
              <a:gd name="connsiteX2-77" fmla="*/ 982115 w 2613727"/>
              <a:gd name="connsiteY2-78" fmla="*/ 4088219 h 4094569"/>
              <a:gd name="connsiteX3-79" fmla="*/ 0 w 2613727"/>
              <a:gd name="connsiteY3-80" fmla="*/ 4094569 h 4094569"/>
              <a:gd name="connsiteX0-81" fmla="*/ 0 w 2613727"/>
              <a:gd name="connsiteY0-82" fmla="*/ 4094569 h 4094569"/>
              <a:gd name="connsiteX1-83" fmla="*/ 2613727 w 2613727"/>
              <a:gd name="connsiteY1-84" fmla="*/ 0 h 4094569"/>
              <a:gd name="connsiteX2-85" fmla="*/ 982115 w 2613727"/>
              <a:gd name="connsiteY2-86" fmla="*/ 4088219 h 4094569"/>
              <a:gd name="connsiteX3-87" fmla="*/ 0 w 2613727"/>
              <a:gd name="connsiteY3-88" fmla="*/ 4094569 h 4094569"/>
              <a:gd name="connsiteX0-89" fmla="*/ 0 w 2766127"/>
              <a:gd name="connsiteY0-90" fmla="*/ 4050119 h 4050119"/>
              <a:gd name="connsiteX1-91" fmla="*/ 2766127 w 2766127"/>
              <a:gd name="connsiteY1-92" fmla="*/ 0 h 4050119"/>
              <a:gd name="connsiteX2-93" fmla="*/ 982115 w 2766127"/>
              <a:gd name="connsiteY2-94" fmla="*/ 4043769 h 4050119"/>
              <a:gd name="connsiteX3-95" fmla="*/ 0 w 2766127"/>
              <a:gd name="connsiteY3-96" fmla="*/ 4050119 h 4050119"/>
              <a:gd name="connsiteX0-97" fmla="*/ 0 w 2766127"/>
              <a:gd name="connsiteY0-98" fmla="*/ 4050119 h 4050119"/>
              <a:gd name="connsiteX1-99" fmla="*/ 2766127 w 2766127"/>
              <a:gd name="connsiteY1-100" fmla="*/ 0 h 4050119"/>
              <a:gd name="connsiteX2-101" fmla="*/ 982115 w 2766127"/>
              <a:gd name="connsiteY2-102" fmla="*/ 4043769 h 4050119"/>
              <a:gd name="connsiteX3-103" fmla="*/ 0 w 2766127"/>
              <a:gd name="connsiteY3-104" fmla="*/ 4050119 h 4050119"/>
              <a:gd name="connsiteX0-105" fmla="*/ 0 w 2766127"/>
              <a:gd name="connsiteY0-106" fmla="*/ 4050119 h 4050119"/>
              <a:gd name="connsiteX1-107" fmla="*/ 2766127 w 2766127"/>
              <a:gd name="connsiteY1-108" fmla="*/ 0 h 4050119"/>
              <a:gd name="connsiteX2-109" fmla="*/ 982115 w 2766127"/>
              <a:gd name="connsiteY2-110" fmla="*/ 4043769 h 4050119"/>
              <a:gd name="connsiteX3-111" fmla="*/ 0 w 2766127"/>
              <a:gd name="connsiteY3-112" fmla="*/ 4050119 h 4050119"/>
              <a:gd name="connsiteX0-113" fmla="*/ 0 w 2766127"/>
              <a:gd name="connsiteY0-114" fmla="*/ 4050119 h 4050119"/>
              <a:gd name="connsiteX1-115" fmla="*/ 2766127 w 2766127"/>
              <a:gd name="connsiteY1-116" fmla="*/ 0 h 4050119"/>
              <a:gd name="connsiteX2-117" fmla="*/ 982115 w 2766127"/>
              <a:gd name="connsiteY2-118" fmla="*/ 4043769 h 4050119"/>
              <a:gd name="connsiteX3-119" fmla="*/ 0 w 2766127"/>
              <a:gd name="connsiteY3-120" fmla="*/ 4050119 h 4050119"/>
              <a:gd name="connsiteX0-121" fmla="*/ 0 w 2766127"/>
              <a:gd name="connsiteY0-122" fmla="*/ 4050119 h 4050119"/>
              <a:gd name="connsiteX1-123" fmla="*/ 2766127 w 2766127"/>
              <a:gd name="connsiteY1-124" fmla="*/ 0 h 4050119"/>
              <a:gd name="connsiteX2-125" fmla="*/ 982115 w 2766127"/>
              <a:gd name="connsiteY2-126" fmla="*/ 4043769 h 4050119"/>
              <a:gd name="connsiteX3-127" fmla="*/ 0 w 2766127"/>
              <a:gd name="connsiteY3-128" fmla="*/ 4050119 h 4050119"/>
              <a:gd name="connsiteX0-129" fmla="*/ 0 w 2766127"/>
              <a:gd name="connsiteY0-130" fmla="*/ 4050119 h 4050119"/>
              <a:gd name="connsiteX1-131" fmla="*/ 2766127 w 2766127"/>
              <a:gd name="connsiteY1-132" fmla="*/ 0 h 4050119"/>
              <a:gd name="connsiteX2-133" fmla="*/ 982115 w 2766127"/>
              <a:gd name="connsiteY2-134" fmla="*/ 4043769 h 4050119"/>
              <a:gd name="connsiteX3-135" fmla="*/ 0 w 2766127"/>
              <a:gd name="connsiteY3-136" fmla="*/ 4050119 h 4050119"/>
              <a:gd name="connsiteX0-137" fmla="*/ 0 w 2766127"/>
              <a:gd name="connsiteY0-138" fmla="*/ 4050119 h 4050119"/>
              <a:gd name="connsiteX1-139" fmla="*/ 2766127 w 2766127"/>
              <a:gd name="connsiteY1-140" fmla="*/ 0 h 4050119"/>
              <a:gd name="connsiteX2-141" fmla="*/ 963065 w 2766127"/>
              <a:gd name="connsiteY2-142" fmla="*/ 4043769 h 4050119"/>
              <a:gd name="connsiteX3-143" fmla="*/ 0 w 2766127"/>
              <a:gd name="connsiteY3-144" fmla="*/ 4050119 h 4050119"/>
              <a:gd name="connsiteX0-145" fmla="*/ 0 w 2766127"/>
              <a:gd name="connsiteY0-146" fmla="*/ 4050119 h 4050119"/>
              <a:gd name="connsiteX1-147" fmla="*/ 2766127 w 2766127"/>
              <a:gd name="connsiteY1-148" fmla="*/ 0 h 4050119"/>
              <a:gd name="connsiteX2-149" fmla="*/ 994815 w 2766127"/>
              <a:gd name="connsiteY2-150" fmla="*/ 4031069 h 4050119"/>
              <a:gd name="connsiteX3-151" fmla="*/ 0 w 2766127"/>
              <a:gd name="connsiteY3-152" fmla="*/ 4050119 h 4050119"/>
              <a:gd name="connsiteX0-153" fmla="*/ 0 w 2766127"/>
              <a:gd name="connsiteY0-154" fmla="*/ 4050119 h 4050119"/>
              <a:gd name="connsiteX1-155" fmla="*/ 2766127 w 2766127"/>
              <a:gd name="connsiteY1-156" fmla="*/ 0 h 4050119"/>
              <a:gd name="connsiteX2-157" fmla="*/ 994815 w 2766127"/>
              <a:gd name="connsiteY2-158" fmla="*/ 4031069 h 4050119"/>
              <a:gd name="connsiteX3-159" fmla="*/ 0 w 2766127"/>
              <a:gd name="connsiteY3-160" fmla="*/ 4050119 h 4050119"/>
              <a:gd name="connsiteX0-161" fmla="*/ 0 w 2766127"/>
              <a:gd name="connsiteY0-162" fmla="*/ 4050119 h 4050119"/>
              <a:gd name="connsiteX1-163" fmla="*/ 2766127 w 2766127"/>
              <a:gd name="connsiteY1-164" fmla="*/ 0 h 4050119"/>
              <a:gd name="connsiteX2-165" fmla="*/ 994815 w 2766127"/>
              <a:gd name="connsiteY2-166" fmla="*/ 4031069 h 4050119"/>
              <a:gd name="connsiteX3-167" fmla="*/ 0 w 2766127"/>
              <a:gd name="connsiteY3-168" fmla="*/ 4050119 h 4050119"/>
              <a:gd name="connsiteX0-169" fmla="*/ 0 w 2766127"/>
              <a:gd name="connsiteY0-170" fmla="*/ 4050119 h 4050119"/>
              <a:gd name="connsiteX1-171" fmla="*/ 2766127 w 2766127"/>
              <a:gd name="connsiteY1-172" fmla="*/ 0 h 4050119"/>
              <a:gd name="connsiteX2-173" fmla="*/ 994815 w 2766127"/>
              <a:gd name="connsiteY2-174" fmla="*/ 4031069 h 4050119"/>
              <a:gd name="connsiteX3-175" fmla="*/ 0 w 2766127"/>
              <a:gd name="connsiteY3-176" fmla="*/ 4050119 h 4050119"/>
              <a:gd name="connsiteX0-177" fmla="*/ 0 w 2766127"/>
              <a:gd name="connsiteY0-178" fmla="*/ 4050119 h 4050119"/>
              <a:gd name="connsiteX1-179" fmla="*/ 2766127 w 2766127"/>
              <a:gd name="connsiteY1-180" fmla="*/ 0 h 4050119"/>
              <a:gd name="connsiteX2-181" fmla="*/ 994815 w 2766127"/>
              <a:gd name="connsiteY2-182" fmla="*/ 4031069 h 4050119"/>
              <a:gd name="connsiteX3-183" fmla="*/ 0 w 2766127"/>
              <a:gd name="connsiteY3-184" fmla="*/ 4050119 h 4050119"/>
              <a:gd name="connsiteX0-185" fmla="*/ 0 w 2766127"/>
              <a:gd name="connsiteY0-186" fmla="*/ 4050119 h 4050119"/>
              <a:gd name="connsiteX1-187" fmla="*/ 2766127 w 2766127"/>
              <a:gd name="connsiteY1-188" fmla="*/ 0 h 4050119"/>
              <a:gd name="connsiteX2-189" fmla="*/ 994815 w 2766127"/>
              <a:gd name="connsiteY2-190" fmla="*/ 4031069 h 4050119"/>
              <a:gd name="connsiteX3-191" fmla="*/ 0 w 2766127"/>
              <a:gd name="connsiteY3-192" fmla="*/ 4050119 h 4050119"/>
              <a:gd name="connsiteX0-193" fmla="*/ 0 w 2766127"/>
              <a:gd name="connsiteY0-194" fmla="*/ 4050119 h 4050119"/>
              <a:gd name="connsiteX1-195" fmla="*/ 2766127 w 2766127"/>
              <a:gd name="connsiteY1-196" fmla="*/ 0 h 4050119"/>
              <a:gd name="connsiteX2-197" fmla="*/ 994815 w 2766127"/>
              <a:gd name="connsiteY2-198" fmla="*/ 4031069 h 4050119"/>
              <a:gd name="connsiteX3-199" fmla="*/ 0 w 2766127"/>
              <a:gd name="connsiteY3-200" fmla="*/ 4050119 h 4050119"/>
              <a:gd name="connsiteX0-201" fmla="*/ 0 w 2766127"/>
              <a:gd name="connsiteY0-202" fmla="*/ 4050119 h 4050119"/>
              <a:gd name="connsiteX1-203" fmla="*/ 2766127 w 2766127"/>
              <a:gd name="connsiteY1-204" fmla="*/ 0 h 4050119"/>
              <a:gd name="connsiteX2-205" fmla="*/ 994815 w 2766127"/>
              <a:gd name="connsiteY2-206" fmla="*/ 4031069 h 4050119"/>
              <a:gd name="connsiteX3-207" fmla="*/ 0 w 2766127"/>
              <a:gd name="connsiteY3-208" fmla="*/ 4050119 h 4050119"/>
              <a:gd name="connsiteX0-209" fmla="*/ 0 w 2766127"/>
              <a:gd name="connsiteY0-210" fmla="*/ 4050119 h 4050119"/>
              <a:gd name="connsiteX1-211" fmla="*/ 2766127 w 2766127"/>
              <a:gd name="connsiteY1-212" fmla="*/ 0 h 4050119"/>
              <a:gd name="connsiteX2-213" fmla="*/ 994815 w 2766127"/>
              <a:gd name="connsiteY2-214" fmla="*/ 4031069 h 4050119"/>
              <a:gd name="connsiteX3-215" fmla="*/ 0 w 2766127"/>
              <a:gd name="connsiteY3-216" fmla="*/ 4050119 h 4050119"/>
              <a:gd name="connsiteX0-217" fmla="*/ 0 w 2766127"/>
              <a:gd name="connsiteY0-218" fmla="*/ 4050119 h 4050119"/>
              <a:gd name="connsiteX1-219" fmla="*/ 2766127 w 2766127"/>
              <a:gd name="connsiteY1-220" fmla="*/ 0 h 4050119"/>
              <a:gd name="connsiteX2-221" fmla="*/ 994815 w 2766127"/>
              <a:gd name="connsiteY2-222" fmla="*/ 4031069 h 4050119"/>
              <a:gd name="connsiteX3-223" fmla="*/ 0 w 2766127"/>
              <a:gd name="connsiteY3-224" fmla="*/ 4050119 h 4050119"/>
              <a:gd name="connsiteX0-225" fmla="*/ 0 w 2766127"/>
              <a:gd name="connsiteY0-226" fmla="*/ 4050119 h 4050119"/>
              <a:gd name="connsiteX1-227" fmla="*/ 2766127 w 2766127"/>
              <a:gd name="connsiteY1-228" fmla="*/ 0 h 4050119"/>
              <a:gd name="connsiteX2-229" fmla="*/ 994815 w 2766127"/>
              <a:gd name="connsiteY2-230" fmla="*/ 4031069 h 4050119"/>
              <a:gd name="connsiteX3-231" fmla="*/ 0 w 2766127"/>
              <a:gd name="connsiteY3-232" fmla="*/ 4050119 h 4050119"/>
              <a:gd name="connsiteX0-233" fmla="*/ 0 w 2766127"/>
              <a:gd name="connsiteY0-234" fmla="*/ 4050119 h 4050119"/>
              <a:gd name="connsiteX1-235" fmla="*/ 2766127 w 2766127"/>
              <a:gd name="connsiteY1-236" fmla="*/ 0 h 4050119"/>
              <a:gd name="connsiteX2-237" fmla="*/ 994815 w 2766127"/>
              <a:gd name="connsiteY2-238" fmla="*/ 4031069 h 4050119"/>
              <a:gd name="connsiteX3-239" fmla="*/ 0 w 2766127"/>
              <a:gd name="connsiteY3-240" fmla="*/ 4050119 h 4050119"/>
              <a:gd name="connsiteX0-241" fmla="*/ 0 w 3570460"/>
              <a:gd name="connsiteY0-242" fmla="*/ 3712006 h 3712006"/>
              <a:gd name="connsiteX1-243" fmla="*/ 3570460 w 3570460"/>
              <a:gd name="connsiteY1-244" fmla="*/ 0 h 3712006"/>
              <a:gd name="connsiteX2-245" fmla="*/ 994815 w 3570460"/>
              <a:gd name="connsiteY2-246" fmla="*/ 3692956 h 3712006"/>
              <a:gd name="connsiteX3-247" fmla="*/ 0 w 3570460"/>
              <a:gd name="connsiteY3-248" fmla="*/ 3712006 h 3712006"/>
              <a:gd name="connsiteX0-249" fmla="*/ 0 w 3570460"/>
              <a:gd name="connsiteY0-250" fmla="*/ 3712006 h 3712006"/>
              <a:gd name="connsiteX1-251" fmla="*/ 3570460 w 3570460"/>
              <a:gd name="connsiteY1-252" fmla="*/ 0 h 3712006"/>
              <a:gd name="connsiteX2-253" fmla="*/ 994815 w 3570460"/>
              <a:gd name="connsiteY2-254" fmla="*/ 3692956 h 3712006"/>
              <a:gd name="connsiteX3-255" fmla="*/ 0 w 3570460"/>
              <a:gd name="connsiteY3-256" fmla="*/ 3712006 h 3712006"/>
              <a:gd name="connsiteX0-257" fmla="*/ 0 w 3570460"/>
              <a:gd name="connsiteY0-258" fmla="*/ 3712006 h 3712006"/>
              <a:gd name="connsiteX1-259" fmla="*/ 3570460 w 3570460"/>
              <a:gd name="connsiteY1-260" fmla="*/ 0 h 3712006"/>
              <a:gd name="connsiteX2-261" fmla="*/ 994815 w 3570460"/>
              <a:gd name="connsiteY2-262" fmla="*/ 3692956 h 3712006"/>
              <a:gd name="connsiteX3-263" fmla="*/ 0 w 3570460"/>
              <a:gd name="connsiteY3-264" fmla="*/ 3712006 h 3712006"/>
              <a:gd name="connsiteX0-265" fmla="*/ 0 w 3570460"/>
              <a:gd name="connsiteY0-266" fmla="*/ 3712006 h 3712006"/>
              <a:gd name="connsiteX1-267" fmla="*/ 3570460 w 3570460"/>
              <a:gd name="connsiteY1-268" fmla="*/ 0 h 3712006"/>
              <a:gd name="connsiteX2-269" fmla="*/ 994815 w 3570460"/>
              <a:gd name="connsiteY2-270" fmla="*/ 3692956 h 3712006"/>
              <a:gd name="connsiteX3-271" fmla="*/ 0 w 3570460"/>
              <a:gd name="connsiteY3-272" fmla="*/ 3712006 h 3712006"/>
              <a:gd name="connsiteX0-273" fmla="*/ 0 w 3570460"/>
              <a:gd name="connsiteY0-274" fmla="*/ 3712006 h 3712006"/>
              <a:gd name="connsiteX1-275" fmla="*/ 3570460 w 3570460"/>
              <a:gd name="connsiteY1-276" fmla="*/ 0 h 3712006"/>
              <a:gd name="connsiteX2-277" fmla="*/ 994815 w 3570460"/>
              <a:gd name="connsiteY2-278" fmla="*/ 3692956 h 3712006"/>
              <a:gd name="connsiteX3-279" fmla="*/ 0 w 3570460"/>
              <a:gd name="connsiteY3-280" fmla="*/ 3712006 h 3712006"/>
              <a:gd name="connsiteX0-281" fmla="*/ 0 w 3570460"/>
              <a:gd name="connsiteY0-282" fmla="*/ 3712006 h 3712006"/>
              <a:gd name="connsiteX1-283" fmla="*/ 3570460 w 3570460"/>
              <a:gd name="connsiteY1-284" fmla="*/ 0 h 3712006"/>
              <a:gd name="connsiteX2-285" fmla="*/ 994815 w 3570460"/>
              <a:gd name="connsiteY2-286" fmla="*/ 3692956 h 3712006"/>
              <a:gd name="connsiteX3-287" fmla="*/ 0 w 3570460"/>
              <a:gd name="connsiteY3-288" fmla="*/ 3712006 h 3712006"/>
              <a:gd name="connsiteX0-289" fmla="*/ 0 w 3570460"/>
              <a:gd name="connsiteY0-290" fmla="*/ 3712006 h 3712006"/>
              <a:gd name="connsiteX1-291" fmla="*/ 3570460 w 3570460"/>
              <a:gd name="connsiteY1-292" fmla="*/ 0 h 3712006"/>
              <a:gd name="connsiteX2-293" fmla="*/ 994815 w 3570460"/>
              <a:gd name="connsiteY2-294" fmla="*/ 3692956 h 3712006"/>
              <a:gd name="connsiteX3-295" fmla="*/ 0 w 3570460"/>
              <a:gd name="connsiteY3-296" fmla="*/ 3712006 h 3712006"/>
              <a:gd name="connsiteX0-297" fmla="*/ 0 w 3570460"/>
              <a:gd name="connsiteY0-298" fmla="*/ 3712006 h 3712006"/>
              <a:gd name="connsiteX1-299" fmla="*/ 3570460 w 3570460"/>
              <a:gd name="connsiteY1-300" fmla="*/ 0 h 3712006"/>
              <a:gd name="connsiteX2-301" fmla="*/ 994815 w 3570460"/>
              <a:gd name="connsiteY2-302" fmla="*/ 3692956 h 3712006"/>
              <a:gd name="connsiteX3-303" fmla="*/ 0 w 3570460"/>
              <a:gd name="connsiteY3-304" fmla="*/ 3712006 h 371200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570460" h="3712006">
                <a:moveTo>
                  <a:pt x="0" y="3712006"/>
                </a:moveTo>
                <a:cubicBezTo>
                  <a:pt x="693442" y="1686750"/>
                  <a:pt x="2337268" y="766806"/>
                  <a:pt x="3570460" y="0"/>
                </a:cubicBezTo>
                <a:cubicBezTo>
                  <a:pt x="2114307" y="1156976"/>
                  <a:pt x="1384170" y="2113314"/>
                  <a:pt x="994815" y="3692956"/>
                </a:cubicBezTo>
                <a:lnTo>
                  <a:pt x="0" y="3712006"/>
                </a:lnTo>
                <a:close/>
              </a:path>
            </a:pathLst>
          </a:custGeom>
          <a:gradFill flip="none" rotWithShape="1">
            <a:gsLst>
              <a:gs pos="72000">
                <a:srgbClr val="CCECFF">
                  <a:shade val="30000"/>
                  <a:satMod val="115000"/>
                  <a:alpha val="0"/>
                </a:srgbClr>
              </a:gs>
              <a:gs pos="50000">
                <a:srgbClr val="CCECFF">
                  <a:shade val="67500"/>
                  <a:satMod val="115000"/>
                </a:srgbClr>
              </a:gs>
              <a:gs pos="25000">
                <a:srgbClr val="CCECFF">
                  <a:shade val="100000"/>
                  <a:satMod val="115000"/>
                  <a:alpha val="2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POSans H"/>
              <a:ea typeface="OPPOSans H"/>
              <a:cs typeface="+mn-cs"/>
            </a:endParaRPr>
          </a:p>
        </p:txBody>
      </p:sp>
      <p:pic>
        <p:nvPicPr>
          <p:cNvPr id="20" name="图片 19" descr="aacsb-accredited">
            <a:extLst>
              <a:ext uri="{FF2B5EF4-FFF2-40B4-BE49-F238E27FC236}">
                <a16:creationId xmlns:a16="http://schemas.microsoft.com/office/drawing/2014/main" id="{B9E1EB27-EFA1-9A31-33AD-53B2CA9C9E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29651" y="6208202"/>
            <a:ext cx="1207135" cy="410845"/>
          </a:xfrm>
          <a:prstGeom prst="rect">
            <a:avLst/>
          </a:prstGeom>
          <a:effectLst/>
        </p:spPr>
      </p:pic>
      <p:pic>
        <p:nvPicPr>
          <p:cNvPr id="21" name="图片 20" descr="ea914a2f-7e92-460f-827c-0a2cb84348ec">
            <a:extLst>
              <a:ext uri="{FF2B5EF4-FFF2-40B4-BE49-F238E27FC236}">
                <a16:creationId xmlns:a16="http://schemas.microsoft.com/office/drawing/2014/main" id="{5995C987-4D9A-DBDA-B83F-2FACFFC3C9A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420631" y="6088187"/>
            <a:ext cx="652145" cy="650875"/>
          </a:xfrm>
          <a:prstGeom prst="rect">
            <a:avLst/>
          </a:prstGeom>
        </p:spPr>
      </p:pic>
      <p:sp>
        <p:nvSpPr>
          <p:cNvPr id="23" name="文本框 22">
            <a:extLst>
              <a:ext uri="{FF2B5EF4-FFF2-40B4-BE49-F238E27FC236}">
                <a16:creationId xmlns:a16="http://schemas.microsoft.com/office/drawing/2014/main" id="{BA9A8D40-9DA2-911B-E4FD-0816EED31348}"/>
              </a:ext>
            </a:extLst>
          </p:cNvPr>
          <p:cNvSpPr txBox="1"/>
          <p:nvPr/>
        </p:nvSpPr>
        <p:spPr>
          <a:xfrm>
            <a:off x="218778" y="6352121"/>
            <a:ext cx="100720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bg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网址：</a:t>
            </a:r>
            <a:r>
              <a:rPr lang="en-US" altLang="zh-CN" sz="1600" b="1" dirty="0">
                <a:solidFill>
                  <a:schemeClr val="bg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https://ibs.bfsu.edu.cn    </a:t>
            </a:r>
            <a:r>
              <a:rPr lang="zh-CN" altLang="en-US" sz="1600" b="1" dirty="0">
                <a:solidFill>
                  <a:schemeClr val="bg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邮箱</a:t>
            </a:r>
            <a:r>
              <a:rPr lang="en-US" altLang="zh-CN" sz="1600" b="1" dirty="0">
                <a:solidFill>
                  <a:schemeClr val="bg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:ibs@bfsu.edu.cn   </a:t>
            </a:r>
            <a:r>
              <a:rPr lang="zh-CN" altLang="en-US" sz="1600" b="1" dirty="0">
                <a:solidFill>
                  <a:schemeClr val="bg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微信公众号：</a:t>
            </a:r>
            <a:endParaRPr lang="en-US" altLang="zh-CN" sz="1600" b="1" dirty="0">
              <a:solidFill>
                <a:schemeClr val="bg2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B7C99C1D-509F-6D63-A438-018218F57D89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41713" y="6055195"/>
            <a:ext cx="720671" cy="716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0729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CE4AE-DBFF-BB7E-AD51-998F16C66B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 descr="aacsb-accredited">
            <a:extLst>
              <a:ext uri="{FF2B5EF4-FFF2-40B4-BE49-F238E27FC236}">
                <a16:creationId xmlns:a16="http://schemas.microsoft.com/office/drawing/2014/main" id="{9C613463-BE6F-FC3B-0FE8-C96555954B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9651" y="6208202"/>
            <a:ext cx="1207135" cy="410845"/>
          </a:xfrm>
          <a:prstGeom prst="rect">
            <a:avLst/>
          </a:prstGeom>
          <a:effectLst/>
        </p:spPr>
      </p:pic>
      <p:pic>
        <p:nvPicPr>
          <p:cNvPr id="21" name="图片 20" descr="ea914a2f-7e92-460f-827c-0a2cb84348ec">
            <a:extLst>
              <a:ext uri="{FF2B5EF4-FFF2-40B4-BE49-F238E27FC236}">
                <a16:creationId xmlns:a16="http://schemas.microsoft.com/office/drawing/2014/main" id="{28307232-26CD-9415-4C3A-EBBD12B810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20631" y="6088187"/>
            <a:ext cx="652145" cy="650875"/>
          </a:xfrm>
          <a:prstGeom prst="rect">
            <a:avLst/>
          </a:prstGeom>
        </p:spPr>
      </p:pic>
      <p:pic>
        <p:nvPicPr>
          <p:cNvPr id="119" name="图片 118">
            <a:extLst>
              <a:ext uri="{FF2B5EF4-FFF2-40B4-BE49-F238E27FC236}">
                <a16:creationId xmlns:a16="http://schemas.microsoft.com/office/drawing/2014/main" id="{5A111506-508F-0F5E-D306-A91116D0AE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212"/>
          <a:stretch>
            <a:fillRect/>
          </a:stretch>
        </p:blipFill>
        <p:spPr>
          <a:xfrm>
            <a:off x="0" y="-7814"/>
            <a:ext cx="12192000" cy="6865813"/>
          </a:xfrm>
          <a:prstGeom prst="rect">
            <a:avLst/>
          </a:prstGeom>
        </p:spPr>
      </p:pic>
      <p:sp>
        <p:nvSpPr>
          <p:cNvPr id="124" name="矩形 123">
            <a:extLst>
              <a:ext uri="{FF2B5EF4-FFF2-40B4-BE49-F238E27FC236}">
                <a16:creationId xmlns:a16="http://schemas.microsoft.com/office/drawing/2014/main" id="{E6CCFCDF-70F5-BC6F-043C-B649F820128A}"/>
              </a:ext>
            </a:extLst>
          </p:cNvPr>
          <p:cNvSpPr/>
          <p:nvPr/>
        </p:nvSpPr>
        <p:spPr>
          <a:xfrm>
            <a:off x="0" y="-7814"/>
            <a:ext cx="12192000" cy="6865813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  <a:alpha val="0"/>
                </a:schemeClr>
              </a:gs>
              <a:gs pos="58000">
                <a:schemeClr val="bg1"/>
              </a:gs>
              <a:gs pos="100000">
                <a:schemeClr val="bg1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9" name="图片 128">
            <a:extLst>
              <a:ext uri="{FF2B5EF4-FFF2-40B4-BE49-F238E27FC236}">
                <a16:creationId xmlns:a16="http://schemas.microsoft.com/office/drawing/2014/main" id="{56F6E2AD-1AA7-A92C-1C95-3546E51C57F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28" r="864"/>
          <a:stretch>
            <a:fillRect/>
          </a:stretch>
        </p:blipFill>
        <p:spPr>
          <a:xfrm>
            <a:off x="2730076" y="447888"/>
            <a:ext cx="1644724" cy="46800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30" name="图片 129" descr="北外LOGO正式版">
            <a:extLst>
              <a:ext uri="{FF2B5EF4-FFF2-40B4-BE49-F238E27FC236}">
                <a16:creationId xmlns:a16="http://schemas.microsoft.com/office/drawing/2014/main" id="{C903AD40-1575-7DB2-F22E-F0663ED5EC5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1046" y="465669"/>
            <a:ext cx="2188383" cy="50400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31" name="AutoShape 9">
            <a:extLst>
              <a:ext uri="{FF2B5EF4-FFF2-40B4-BE49-F238E27FC236}">
                <a16:creationId xmlns:a16="http://schemas.microsoft.com/office/drawing/2014/main" id="{0F853EB8-884C-85D9-A682-2DC7DB53DB3B}"/>
              </a:ext>
            </a:extLst>
          </p:cNvPr>
          <p:cNvSpPr/>
          <p:nvPr/>
        </p:nvSpPr>
        <p:spPr>
          <a:xfrm>
            <a:off x="495300" y="1839860"/>
            <a:ext cx="488230" cy="105451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l">
              <a:lnSpc>
                <a:spcPct val="150000"/>
              </a:lnSpc>
              <a:defRPr/>
            </a:pPr>
            <a:r>
              <a:rPr lang="zh-CN" altLang="en-US" sz="3000" b="1" i="0" u="none" strike="noStrike" dirty="0">
                <a:solidFill>
                  <a:schemeClr val="accent2"/>
                </a:solidFill>
                <a:latin typeface="方正小标宋简体" panose="02000000000000000000" pitchFamily="2" charset="-122"/>
                <a:ea typeface="方正小标宋简体" panose="02000000000000000000" pitchFamily="2" charset="-122"/>
                <a:cs typeface="Noto Serif SC"/>
                <a:sym typeface="Noto Serif SC"/>
              </a:rPr>
              <a:t>稳</a:t>
            </a:r>
            <a:endParaRPr lang="en-US" altLang="zh-CN" sz="3000" b="1" i="0" u="none" strike="noStrike" dirty="0">
              <a:solidFill>
                <a:schemeClr val="accent2"/>
              </a:solidFill>
              <a:latin typeface="方正小标宋简体" panose="02000000000000000000" pitchFamily="2" charset="-122"/>
              <a:ea typeface="方正小标宋简体" panose="02000000000000000000" pitchFamily="2" charset="-122"/>
              <a:cs typeface="Noto Serif SC"/>
              <a:sym typeface="Noto Serif SC"/>
            </a:endParaRPr>
          </a:p>
          <a:p>
            <a:pPr marL="0" indent="0" algn="l">
              <a:lnSpc>
                <a:spcPct val="150000"/>
              </a:lnSpc>
              <a:defRPr/>
            </a:pPr>
            <a:r>
              <a:rPr lang="en-US" sz="3000" b="1" i="0" u="none" strike="noStrike" dirty="0">
                <a:solidFill>
                  <a:schemeClr val="accent2"/>
                </a:solidFill>
                <a:latin typeface="方正小标宋简体" panose="02000000000000000000" pitchFamily="2" charset="-122"/>
                <a:ea typeface="方正小标宋简体" panose="02000000000000000000" pitchFamily="2" charset="-122"/>
                <a:cs typeface="Noto Serif SC"/>
                <a:sym typeface="Noto Serif SC"/>
              </a:rPr>
              <a:t>定</a:t>
            </a:r>
            <a:endParaRPr lang="en-US" sz="1100" dirty="0">
              <a:solidFill>
                <a:schemeClr val="accent2"/>
              </a:solidFill>
              <a:latin typeface="方正小标宋简体" panose="02000000000000000000" pitchFamily="2" charset="-122"/>
              <a:ea typeface="方正小标宋简体" panose="02000000000000000000" pitchFamily="2" charset="-122"/>
            </a:endParaRPr>
          </a:p>
        </p:txBody>
      </p:sp>
      <p:sp>
        <p:nvSpPr>
          <p:cNvPr id="132" name="AutoShape 11">
            <a:extLst>
              <a:ext uri="{FF2B5EF4-FFF2-40B4-BE49-F238E27FC236}">
                <a16:creationId xmlns:a16="http://schemas.microsoft.com/office/drawing/2014/main" id="{E193C76D-FF9A-979E-A5FE-653F21B455ED}"/>
              </a:ext>
            </a:extLst>
          </p:cNvPr>
          <p:cNvSpPr/>
          <p:nvPr/>
        </p:nvSpPr>
        <p:spPr>
          <a:xfrm>
            <a:off x="1113368" y="2367117"/>
            <a:ext cx="3094567" cy="808143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l">
              <a:lnSpc>
                <a:spcPct val="125000"/>
              </a:lnSpc>
              <a:defRPr/>
            </a:pPr>
            <a:r>
              <a:rPr lang="zh-CN" altLang="en-US" sz="1600" b="0" i="0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Noto Serif SC"/>
                <a:sym typeface="Noto Serif SC"/>
              </a:rPr>
              <a:t>实行</a:t>
            </a:r>
            <a:r>
              <a:rPr lang="en-US" altLang="zh-CN" sz="1600" b="0" i="0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Noto Serif SC"/>
                <a:sym typeface="Noto Serif SC"/>
              </a:rPr>
              <a:t>3</a:t>
            </a:r>
            <a:r>
              <a:rPr lang="zh-CN" altLang="en-US" sz="1600" b="0" i="0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Noto Serif SC"/>
                <a:sym typeface="Noto Serif SC"/>
              </a:rPr>
              <a:t>年</a:t>
            </a:r>
            <a:r>
              <a:rPr lang="en-US" sz="1600" b="0" i="0" u="none" strike="noStrik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Noto Serif SC"/>
                <a:sym typeface="Noto Serif SC"/>
              </a:rPr>
              <a:t>预聘</a:t>
            </a:r>
            <a:r>
              <a:rPr lang="zh-CN" altLang="en-US" sz="1600" b="0" i="0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Noto Serif SC"/>
                <a:sym typeface="Noto Serif SC"/>
              </a:rPr>
              <a:t>制，考核合格后予以续聘并</a:t>
            </a:r>
            <a:r>
              <a:rPr lang="en-US" sz="1600" b="0" i="0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Noto Serif SC"/>
                <a:sym typeface="Noto Serif SC"/>
              </a:rPr>
              <a:t>转</a:t>
            </a:r>
            <a:r>
              <a:rPr lang="zh-CN" altLang="en-US" sz="1600" b="0" i="0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Noto Serif SC"/>
                <a:sym typeface="Noto Serif SC"/>
              </a:rPr>
              <a:t>为</a:t>
            </a:r>
            <a:r>
              <a:rPr lang="en-US" sz="1600" b="0" i="0" u="none" strike="noStrik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Noto Serif SC"/>
                <a:sym typeface="Noto Serif SC"/>
              </a:rPr>
              <a:t>常规聘用制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Noto Serif SC"/>
                <a:sym typeface="Noto Serif SC"/>
              </a:rPr>
              <a:t>。解决</a:t>
            </a:r>
            <a:r>
              <a:rPr lang="en-US" sz="1600" b="0" i="0" u="none" strike="noStrik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Noto Serif SC"/>
                <a:sym typeface="Noto Serif SC"/>
              </a:rPr>
              <a:t>事业编制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Noto Serif SC"/>
                <a:sym typeface="Noto Serif SC"/>
              </a:rPr>
              <a:t>，协助</a:t>
            </a:r>
            <a:r>
              <a:rPr lang="en-US" sz="1600" b="0" i="0" u="none" strike="noStrik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Noto Serif SC"/>
                <a:sym typeface="Noto Serif SC"/>
              </a:rPr>
              <a:t>落户北京</a:t>
            </a:r>
            <a:r>
              <a:rPr lang="zh-CN" altLang="en-US" sz="1600" b="0" i="0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Noto Serif SC"/>
                <a:sym typeface="Noto Serif SC"/>
              </a:rPr>
              <a:t>。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34" name="AutoShape 10">
            <a:extLst>
              <a:ext uri="{FF2B5EF4-FFF2-40B4-BE49-F238E27FC236}">
                <a16:creationId xmlns:a16="http://schemas.microsoft.com/office/drawing/2014/main" id="{7865C00F-0283-7028-A875-5041769D89B8}"/>
              </a:ext>
            </a:extLst>
          </p:cNvPr>
          <p:cNvSpPr/>
          <p:nvPr/>
        </p:nvSpPr>
        <p:spPr>
          <a:xfrm>
            <a:off x="1113368" y="1745230"/>
            <a:ext cx="1710266" cy="46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方正小标宋简体" panose="02000000000000000000" pitchFamily="2" charset="-122"/>
                <a:ea typeface="方正小标宋简体" panose="02000000000000000000" pitchFamily="2" charset="-122"/>
                <a:cs typeface="Noto Serif SC"/>
                <a:sym typeface="Noto Serif SC"/>
              </a:rPr>
              <a:t>身  份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方正小标宋简体" panose="02000000000000000000" pitchFamily="2" charset="-122"/>
              <a:ea typeface="方正小标宋简体" panose="02000000000000000000" pitchFamily="2" charset="-122"/>
              <a:sym typeface="Arial"/>
            </a:endParaRPr>
          </a:p>
        </p:txBody>
      </p:sp>
      <p:cxnSp>
        <p:nvCxnSpPr>
          <p:cNvPr id="136" name="Connector 3">
            <a:extLst>
              <a:ext uri="{FF2B5EF4-FFF2-40B4-BE49-F238E27FC236}">
                <a16:creationId xmlns:a16="http://schemas.microsoft.com/office/drawing/2014/main" id="{581C50E2-4161-0E3C-1A73-75360E497AF2}"/>
              </a:ext>
            </a:extLst>
          </p:cNvPr>
          <p:cNvCxnSpPr>
            <a:cxnSpLocks/>
          </p:cNvCxnSpPr>
          <p:nvPr/>
        </p:nvCxnSpPr>
        <p:spPr>
          <a:xfrm>
            <a:off x="1113368" y="2213229"/>
            <a:ext cx="3094567" cy="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8575" cap="flat" cmpd="sng">
            <a:solidFill>
              <a:srgbClr val="A58C50">
                <a:alpha val="4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1" name="AutoShape 9">
            <a:extLst>
              <a:ext uri="{FF2B5EF4-FFF2-40B4-BE49-F238E27FC236}">
                <a16:creationId xmlns:a16="http://schemas.microsoft.com/office/drawing/2014/main" id="{803C4DAC-0926-D4E3-2A5A-81837761BE24}"/>
              </a:ext>
            </a:extLst>
          </p:cNvPr>
          <p:cNvSpPr/>
          <p:nvPr/>
        </p:nvSpPr>
        <p:spPr>
          <a:xfrm>
            <a:off x="4857748" y="1839860"/>
            <a:ext cx="488230" cy="105451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l">
              <a:lnSpc>
                <a:spcPct val="150000"/>
              </a:lnSpc>
              <a:defRPr/>
            </a:pPr>
            <a:r>
              <a:rPr lang="zh-CN" altLang="en-US" sz="3000" b="1" i="0" u="none" strike="noStrike" dirty="0">
                <a:solidFill>
                  <a:schemeClr val="accent2"/>
                </a:solidFill>
                <a:latin typeface="方正小标宋简体" panose="02000000000000000000" pitchFamily="2" charset="-122"/>
                <a:ea typeface="方正小标宋简体" panose="02000000000000000000" pitchFamily="2" charset="-122"/>
                <a:cs typeface="Noto Serif SC"/>
                <a:sym typeface="Noto Serif SC"/>
              </a:rPr>
              <a:t>优</a:t>
            </a:r>
            <a:endParaRPr lang="en-US" altLang="zh-CN" sz="3000" b="1" i="0" u="none" strike="noStrike" dirty="0">
              <a:solidFill>
                <a:schemeClr val="accent2"/>
              </a:solidFill>
              <a:latin typeface="方正小标宋简体" panose="02000000000000000000" pitchFamily="2" charset="-122"/>
              <a:ea typeface="方正小标宋简体" panose="02000000000000000000" pitchFamily="2" charset="-122"/>
              <a:cs typeface="Noto Serif SC"/>
              <a:sym typeface="Noto Serif SC"/>
            </a:endParaRPr>
          </a:p>
          <a:p>
            <a:pPr marL="0" indent="0" algn="l">
              <a:lnSpc>
                <a:spcPct val="150000"/>
              </a:lnSpc>
              <a:defRPr/>
            </a:pPr>
            <a:r>
              <a:rPr lang="zh-CN" altLang="en-US" sz="3000" b="1" i="0" u="none" strike="noStrike" dirty="0">
                <a:solidFill>
                  <a:schemeClr val="accent2"/>
                </a:solidFill>
                <a:latin typeface="方正小标宋简体" panose="02000000000000000000" pitchFamily="2" charset="-122"/>
                <a:ea typeface="方正小标宋简体" panose="02000000000000000000" pitchFamily="2" charset="-122"/>
                <a:cs typeface="Noto Serif SC"/>
                <a:sym typeface="Noto Serif SC"/>
              </a:rPr>
              <a:t>渥</a:t>
            </a:r>
            <a:endParaRPr lang="en-US" sz="1100" dirty="0">
              <a:solidFill>
                <a:schemeClr val="accent2"/>
              </a:solidFill>
              <a:latin typeface="方正小标宋简体" panose="02000000000000000000" pitchFamily="2" charset="-122"/>
              <a:ea typeface="方正小标宋简体" panose="02000000000000000000" pitchFamily="2" charset="-122"/>
            </a:endParaRPr>
          </a:p>
        </p:txBody>
      </p:sp>
      <p:sp>
        <p:nvSpPr>
          <p:cNvPr id="142" name="AutoShape 11">
            <a:extLst>
              <a:ext uri="{FF2B5EF4-FFF2-40B4-BE49-F238E27FC236}">
                <a16:creationId xmlns:a16="http://schemas.microsoft.com/office/drawing/2014/main" id="{9CA29FA3-D8F4-C924-D7E9-B667A30363A9}"/>
              </a:ext>
            </a:extLst>
          </p:cNvPr>
          <p:cNvSpPr/>
          <p:nvPr/>
        </p:nvSpPr>
        <p:spPr>
          <a:xfrm>
            <a:off x="5475816" y="2367117"/>
            <a:ext cx="3094567" cy="808143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l">
              <a:lnSpc>
                <a:spcPct val="125000"/>
              </a:lnSpc>
              <a:defRPr/>
            </a:pPr>
            <a:r>
              <a:rPr lang="zh-CN" altLang="en-US" sz="1600" b="0" i="0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Noto Serif SC"/>
                <a:sym typeface="Noto Serif SC"/>
              </a:rPr>
              <a:t>提供有竞争力的年薪，提供教学、科研、行政多维融合发展空间，薪酬与贡献匹配。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43" name="AutoShape 10">
            <a:extLst>
              <a:ext uri="{FF2B5EF4-FFF2-40B4-BE49-F238E27FC236}">
                <a16:creationId xmlns:a16="http://schemas.microsoft.com/office/drawing/2014/main" id="{EF3D2B03-040B-AC4A-5AEF-CE2EFDED891F}"/>
              </a:ext>
            </a:extLst>
          </p:cNvPr>
          <p:cNvSpPr/>
          <p:nvPr/>
        </p:nvSpPr>
        <p:spPr>
          <a:xfrm>
            <a:off x="5475816" y="1745230"/>
            <a:ext cx="1710266" cy="46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zh-CN" altLang="en-US" sz="2000" kern="0" dirty="0">
                <a:solidFill>
                  <a:schemeClr val="accent3">
                    <a:lumMod val="50000"/>
                  </a:schemeClr>
                </a:solidFill>
                <a:latin typeface="方正小标宋简体" panose="02000000000000000000" pitchFamily="2" charset="-122"/>
                <a:ea typeface="方正小标宋简体" panose="02000000000000000000" pitchFamily="2" charset="-122"/>
                <a:cs typeface="Noto Serif SC"/>
                <a:sym typeface="Noto Serif SC"/>
              </a:rPr>
              <a:t>待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方正小标宋简体" panose="02000000000000000000" pitchFamily="2" charset="-122"/>
                <a:ea typeface="方正小标宋简体" panose="02000000000000000000" pitchFamily="2" charset="-122"/>
                <a:cs typeface="Noto Serif SC"/>
                <a:sym typeface="Noto Serif SC"/>
              </a:rPr>
              <a:t> 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方正小标宋简体" panose="02000000000000000000" pitchFamily="2" charset="-122"/>
                <a:ea typeface="方正小标宋简体" panose="02000000000000000000" pitchFamily="2" charset="-122"/>
                <a:cs typeface="Noto Serif SC"/>
                <a:sym typeface="Noto Serif SC"/>
              </a:rPr>
              <a:t>遇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方正小标宋简体" panose="02000000000000000000" pitchFamily="2" charset="-122"/>
              <a:ea typeface="方正小标宋简体" panose="02000000000000000000" pitchFamily="2" charset="-122"/>
              <a:sym typeface="Arial"/>
            </a:endParaRPr>
          </a:p>
        </p:txBody>
      </p:sp>
      <p:cxnSp>
        <p:nvCxnSpPr>
          <p:cNvPr id="144" name="Connector 3">
            <a:extLst>
              <a:ext uri="{FF2B5EF4-FFF2-40B4-BE49-F238E27FC236}">
                <a16:creationId xmlns:a16="http://schemas.microsoft.com/office/drawing/2014/main" id="{62503CF4-86DC-91A4-F2EB-00D1D1FDA9E0}"/>
              </a:ext>
            </a:extLst>
          </p:cNvPr>
          <p:cNvCxnSpPr>
            <a:cxnSpLocks/>
          </p:cNvCxnSpPr>
          <p:nvPr/>
        </p:nvCxnSpPr>
        <p:spPr>
          <a:xfrm>
            <a:off x="5475816" y="2213229"/>
            <a:ext cx="3094567" cy="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8575" cap="flat" cmpd="sng">
            <a:solidFill>
              <a:srgbClr val="A58C50">
                <a:alpha val="4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5" name="AutoShape 9">
            <a:extLst>
              <a:ext uri="{FF2B5EF4-FFF2-40B4-BE49-F238E27FC236}">
                <a16:creationId xmlns:a16="http://schemas.microsoft.com/office/drawing/2014/main" id="{F20E1067-EE46-8333-22A5-C28D34BB99EF}"/>
              </a:ext>
            </a:extLst>
          </p:cNvPr>
          <p:cNvSpPr/>
          <p:nvPr/>
        </p:nvSpPr>
        <p:spPr>
          <a:xfrm>
            <a:off x="4870449" y="4099232"/>
            <a:ext cx="488230" cy="105451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l">
              <a:lnSpc>
                <a:spcPct val="150000"/>
              </a:lnSpc>
              <a:defRPr/>
            </a:pPr>
            <a:r>
              <a:rPr lang="zh-CN" altLang="en-US" sz="3000" b="1" dirty="0">
                <a:solidFill>
                  <a:schemeClr val="accent2"/>
                </a:solidFill>
                <a:latin typeface="方正小标宋简体" panose="02000000000000000000" pitchFamily="2" charset="-122"/>
                <a:ea typeface="方正小标宋简体" panose="02000000000000000000" pitchFamily="2" charset="-122"/>
                <a:cs typeface="Noto Serif SC"/>
                <a:sym typeface="Noto Serif SC"/>
              </a:rPr>
              <a:t>平</a:t>
            </a:r>
            <a:endParaRPr lang="en-US" altLang="zh-CN" sz="3000" b="1" i="0" u="none" strike="noStrike" dirty="0">
              <a:solidFill>
                <a:schemeClr val="accent2"/>
              </a:solidFill>
              <a:latin typeface="方正小标宋简体" panose="02000000000000000000" pitchFamily="2" charset="-122"/>
              <a:ea typeface="方正小标宋简体" panose="02000000000000000000" pitchFamily="2" charset="-122"/>
              <a:cs typeface="Noto Serif SC"/>
              <a:sym typeface="Noto Serif SC"/>
            </a:endParaRPr>
          </a:p>
          <a:p>
            <a:pPr marL="0" indent="0" algn="l">
              <a:lnSpc>
                <a:spcPct val="150000"/>
              </a:lnSpc>
              <a:defRPr/>
            </a:pPr>
            <a:r>
              <a:rPr lang="zh-CN" altLang="en-US" sz="3000" b="1" dirty="0">
                <a:solidFill>
                  <a:schemeClr val="accent2"/>
                </a:solidFill>
                <a:latin typeface="方正小标宋简体" panose="02000000000000000000" pitchFamily="2" charset="-122"/>
                <a:ea typeface="方正小标宋简体" panose="02000000000000000000" pitchFamily="2" charset="-122"/>
                <a:sym typeface="Noto Serif SC"/>
              </a:rPr>
              <a:t>衡</a:t>
            </a:r>
            <a:endParaRPr lang="en-US" sz="1100" dirty="0">
              <a:solidFill>
                <a:schemeClr val="accent2"/>
              </a:solidFill>
              <a:latin typeface="方正小标宋简体" panose="02000000000000000000" pitchFamily="2" charset="-122"/>
              <a:ea typeface="方正小标宋简体" panose="02000000000000000000" pitchFamily="2" charset="-122"/>
            </a:endParaRPr>
          </a:p>
        </p:txBody>
      </p:sp>
      <p:sp>
        <p:nvSpPr>
          <p:cNvPr id="146" name="AutoShape 11">
            <a:extLst>
              <a:ext uri="{FF2B5EF4-FFF2-40B4-BE49-F238E27FC236}">
                <a16:creationId xmlns:a16="http://schemas.microsoft.com/office/drawing/2014/main" id="{F3DF5E6F-D3E7-4701-80BF-08716E5E06CE}"/>
              </a:ext>
            </a:extLst>
          </p:cNvPr>
          <p:cNvSpPr/>
          <p:nvPr/>
        </p:nvSpPr>
        <p:spPr>
          <a:xfrm>
            <a:off x="5488516" y="4626489"/>
            <a:ext cx="3094567" cy="808143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just">
              <a:lnSpc>
                <a:spcPct val="125000"/>
              </a:lnSpc>
              <a:defRPr/>
            </a:pPr>
            <a:r>
              <a:rPr lang="zh-CN" altLang="en-US" sz="1600" b="0" i="0" u="none" strike="noStrike" dirty="0">
                <a:solidFill>
                  <a:schemeClr val="tx1">
                    <a:lumMod val="65000"/>
                    <a:lumOff val="3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Noto Serif SC"/>
                <a:sym typeface="Noto Serif SC"/>
              </a:rPr>
              <a:t>工作生活快慢相宜、张弛有度，共同直面教学科研压力，守护内心幸福感，实现事业生活双平衡。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47" name="AutoShape 10">
            <a:extLst>
              <a:ext uri="{FF2B5EF4-FFF2-40B4-BE49-F238E27FC236}">
                <a16:creationId xmlns:a16="http://schemas.microsoft.com/office/drawing/2014/main" id="{85332BC2-B6F1-8A92-3749-B03BE6D58837}"/>
              </a:ext>
            </a:extLst>
          </p:cNvPr>
          <p:cNvSpPr/>
          <p:nvPr/>
        </p:nvSpPr>
        <p:spPr>
          <a:xfrm>
            <a:off x="5488517" y="4004602"/>
            <a:ext cx="1710266" cy="46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zh-CN" altLang="en-US" sz="2000" kern="0" dirty="0">
                <a:solidFill>
                  <a:schemeClr val="accent3">
                    <a:lumMod val="50000"/>
                  </a:schemeClr>
                </a:solidFill>
                <a:latin typeface="方正小标宋简体" panose="02000000000000000000" pitchFamily="2" charset="-122"/>
                <a:ea typeface="方正小标宋简体" panose="02000000000000000000" pitchFamily="2" charset="-122"/>
                <a:cs typeface="Noto Serif SC"/>
                <a:sym typeface="Noto Serif SC"/>
              </a:rPr>
              <a:t>节  奏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方正小标宋简体" panose="02000000000000000000" pitchFamily="2" charset="-122"/>
              <a:ea typeface="方正小标宋简体" panose="02000000000000000000" pitchFamily="2" charset="-122"/>
              <a:sym typeface="Arial"/>
            </a:endParaRPr>
          </a:p>
        </p:txBody>
      </p:sp>
      <p:cxnSp>
        <p:nvCxnSpPr>
          <p:cNvPr id="148" name="Connector 3">
            <a:extLst>
              <a:ext uri="{FF2B5EF4-FFF2-40B4-BE49-F238E27FC236}">
                <a16:creationId xmlns:a16="http://schemas.microsoft.com/office/drawing/2014/main" id="{BE9076F8-1F51-4D7C-064C-402FAA4AE2D3}"/>
              </a:ext>
            </a:extLst>
          </p:cNvPr>
          <p:cNvCxnSpPr>
            <a:cxnSpLocks/>
          </p:cNvCxnSpPr>
          <p:nvPr/>
        </p:nvCxnSpPr>
        <p:spPr>
          <a:xfrm>
            <a:off x="5488517" y="4472601"/>
            <a:ext cx="3094567" cy="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8575" cap="flat" cmpd="sng">
            <a:solidFill>
              <a:srgbClr val="A58C50">
                <a:alpha val="4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9" name="AutoShape 9">
            <a:extLst>
              <a:ext uri="{FF2B5EF4-FFF2-40B4-BE49-F238E27FC236}">
                <a16:creationId xmlns:a16="http://schemas.microsoft.com/office/drawing/2014/main" id="{9005E5ED-C534-DC7B-E100-DDEA6A4F2748}"/>
              </a:ext>
            </a:extLst>
          </p:cNvPr>
          <p:cNvSpPr/>
          <p:nvPr/>
        </p:nvSpPr>
        <p:spPr>
          <a:xfrm>
            <a:off x="495300" y="4099232"/>
            <a:ext cx="488230" cy="105451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l">
              <a:lnSpc>
                <a:spcPct val="150000"/>
              </a:lnSpc>
              <a:defRPr/>
            </a:pPr>
            <a:r>
              <a:rPr lang="zh-CN" altLang="en-US" sz="3000" b="1" dirty="0">
                <a:solidFill>
                  <a:schemeClr val="accent2"/>
                </a:solidFill>
                <a:latin typeface="方正小标宋简体" panose="02000000000000000000" pitchFamily="2" charset="-122"/>
                <a:ea typeface="方正小标宋简体" panose="02000000000000000000" pitchFamily="2" charset="-122"/>
                <a:cs typeface="Noto Serif SC"/>
                <a:sym typeface="Noto Serif SC"/>
              </a:rPr>
              <a:t>卓</a:t>
            </a:r>
            <a:endParaRPr lang="en-US" altLang="zh-CN" sz="3000" b="1" dirty="0">
              <a:solidFill>
                <a:schemeClr val="accent2"/>
              </a:solidFill>
              <a:latin typeface="方正小标宋简体" panose="02000000000000000000" pitchFamily="2" charset="-122"/>
              <a:ea typeface="方正小标宋简体" panose="02000000000000000000" pitchFamily="2" charset="-122"/>
              <a:cs typeface="Noto Serif SC"/>
              <a:sym typeface="Noto Serif SC"/>
            </a:endParaRPr>
          </a:p>
          <a:p>
            <a:pPr marL="0" indent="0" algn="l">
              <a:lnSpc>
                <a:spcPct val="150000"/>
              </a:lnSpc>
              <a:defRPr/>
            </a:pPr>
            <a:r>
              <a:rPr lang="zh-CN" altLang="en-US" sz="3000" b="1" dirty="0">
                <a:solidFill>
                  <a:schemeClr val="accent2"/>
                </a:solidFill>
                <a:latin typeface="方正小标宋简体" panose="02000000000000000000" pitchFamily="2" charset="-122"/>
                <a:ea typeface="方正小标宋简体" panose="02000000000000000000" pitchFamily="2" charset="-122"/>
                <a:cs typeface="Noto Serif SC"/>
                <a:sym typeface="Noto Serif SC"/>
              </a:rPr>
              <a:t>越</a:t>
            </a:r>
            <a:endParaRPr lang="en-US" sz="1100" dirty="0">
              <a:solidFill>
                <a:schemeClr val="accent2"/>
              </a:solidFill>
              <a:latin typeface="方正小标宋简体" panose="02000000000000000000" pitchFamily="2" charset="-122"/>
              <a:ea typeface="方正小标宋简体" panose="02000000000000000000" pitchFamily="2" charset="-122"/>
            </a:endParaRPr>
          </a:p>
        </p:txBody>
      </p:sp>
      <p:sp>
        <p:nvSpPr>
          <p:cNvPr id="150" name="AutoShape 11">
            <a:extLst>
              <a:ext uri="{FF2B5EF4-FFF2-40B4-BE49-F238E27FC236}">
                <a16:creationId xmlns:a16="http://schemas.microsoft.com/office/drawing/2014/main" id="{E4ABFFDF-2DAA-8609-A554-28CD3BFCE310}"/>
              </a:ext>
            </a:extLst>
          </p:cNvPr>
          <p:cNvSpPr/>
          <p:nvPr/>
        </p:nvSpPr>
        <p:spPr>
          <a:xfrm>
            <a:off x="1113367" y="4626489"/>
            <a:ext cx="3094567" cy="808143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>
              <a:lnSpc>
                <a:spcPct val="125000"/>
              </a:lnSpc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Noto Serif SC"/>
                <a:sym typeface="Noto Serif SC"/>
              </a:rPr>
              <a:t>坐落于北京西三环，是全国外语背景最强的商学院，</a:t>
            </a:r>
            <a:r>
              <a:rPr lang="zh-CN" altLang="en-US" sz="16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Noto Serif SC"/>
                <a:sym typeface="Noto Serif SC"/>
              </a:rPr>
              <a:t>人文氛围温暖蓬勃，同事亦是同行挚友。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51" name="AutoShape 10">
            <a:extLst>
              <a:ext uri="{FF2B5EF4-FFF2-40B4-BE49-F238E27FC236}">
                <a16:creationId xmlns:a16="http://schemas.microsoft.com/office/drawing/2014/main" id="{E432CF0A-B19A-70FB-643A-24F2CBF797BA}"/>
              </a:ext>
            </a:extLst>
          </p:cNvPr>
          <p:cNvSpPr/>
          <p:nvPr/>
        </p:nvSpPr>
        <p:spPr>
          <a:xfrm>
            <a:off x="1113368" y="4004602"/>
            <a:ext cx="1710266" cy="46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zh-CN" altLang="en-US" sz="2000" kern="0" dirty="0">
                <a:solidFill>
                  <a:schemeClr val="accent3">
                    <a:lumMod val="50000"/>
                  </a:schemeClr>
                </a:solidFill>
                <a:latin typeface="方正小标宋简体" panose="02000000000000000000" pitchFamily="2" charset="-122"/>
                <a:ea typeface="方正小标宋简体" panose="02000000000000000000" pitchFamily="2" charset="-122"/>
                <a:cs typeface="Noto Serif SC"/>
                <a:sym typeface="Noto Serif SC"/>
              </a:rPr>
              <a:t>环  境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方正小标宋简体" panose="02000000000000000000" pitchFamily="2" charset="-122"/>
              <a:ea typeface="方正小标宋简体" panose="02000000000000000000" pitchFamily="2" charset="-122"/>
              <a:sym typeface="Arial"/>
            </a:endParaRPr>
          </a:p>
        </p:txBody>
      </p:sp>
      <p:cxnSp>
        <p:nvCxnSpPr>
          <p:cNvPr id="152" name="Connector 3">
            <a:extLst>
              <a:ext uri="{FF2B5EF4-FFF2-40B4-BE49-F238E27FC236}">
                <a16:creationId xmlns:a16="http://schemas.microsoft.com/office/drawing/2014/main" id="{5CFD2F92-552E-EE36-4758-ED79175DBE90}"/>
              </a:ext>
            </a:extLst>
          </p:cNvPr>
          <p:cNvCxnSpPr>
            <a:cxnSpLocks/>
          </p:cNvCxnSpPr>
          <p:nvPr/>
        </p:nvCxnSpPr>
        <p:spPr>
          <a:xfrm>
            <a:off x="1113368" y="4472601"/>
            <a:ext cx="3094567" cy="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8575" cap="flat" cmpd="sng">
            <a:solidFill>
              <a:srgbClr val="A58C50">
                <a:alpha val="4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53" name="图片 152" descr="aacsb-accredited">
            <a:extLst>
              <a:ext uri="{FF2B5EF4-FFF2-40B4-BE49-F238E27FC236}">
                <a16:creationId xmlns:a16="http://schemas.microsoft.com/office/drawing/2014/main" id="{223FD582-0673-3781-1045-799841B42E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9650" y="6208200"/>
            <a:ext cx="1207135" cy="410845"/>
          </a:xfrm>
          <a:prstGeom prst="rect">
            <a:avLst/>
          </a:prstGeom>
          <a:effectLst/>
        </p:spPr>
      </p:pic>
      <p:pic>
        <p:nvPicPr>
          <p:cNvPr id="154" name="图片 153" descr="ea914a2f-7e92-460f-827c-0a2cb84348ec">
            <a:extLst>
              <a:ext uri="{FF2B5EF4-FFF2-40B4-BE49-F238E27FC236}">
                <a16:creationId xmlns:a16="http://schemas.microsoft.com/office/drawing/2014/main" id="{985ABA08-4489-52A2-F5D0-7F7091D2EA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14520" y="6088186"/>
            <a:ext cx="652145" cy="650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5603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663</TotalTime>
  <Words>219</Words>
  <Application>Microsoft Office PowerPoint</Application>
  <PresentationFormat>宽屏</PresentationFormat>
  <Paragraphs>29</Paragraphs>
  <Slides>2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9" baseType="lpstr">
      <vt:lpstr>OPPOSans H</vt:lpstr>
      <vt:lpstr>等线</vt:lpstr>
      <vt:lpstr>等线 Light</vt:lpstr>
      <vt:lpstr>方正小标宋简体</vt:lpstr>
      <vt:lpstr>华文中宋</vt:lpstr>
      <vt:lpstr>Arial</vt:lpstr>
      <vt:lpstr>Office 主题​​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qyj8881@hotmail.com</dc:creator>
  <cp:lastModifiedBy>zhangjilong@ruc.edu.cn</cp:lastModifiedBy>
  <cp:revision>8</cp:revision>
  <dcterms:created xsi:type="dcterms:W3CDTF">2026-09-23T11:05:35Z</dcterms:created>
  <dcterms:modified xsi:type="dcterms:W3CDTF">2026-09-28T03:51:18Z</dcterms:modified>
</cp:coreProperties>
</file>